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71.jpg" ContentType="image/jpeg"/>
  <Override PartName="/ppt/media/image72.jpg" ContentType="image/jpeg"/>
  <Override PartName="/ppt/notesSlides/notesSlide4.xml" ContentType="application/vnd.openxmlformats-officedocument.presentationml.notesSlide+xml"/>
  <Override PartName="/ppt/media/image144.jpg" ContentType="image/jpeg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2" r:id="rId2"/>
    <p:sldMasterId id="2147483784" r:id="rId3"/>
  </p:sldMasterIdLst>
  <p:notesMasterIdLst>
    <p:notesMasterId r:id="rId32"/>
  </p:notesMasterIdLst>
  <p:sldIdLst>
    <p:sldId id="679" r:id="rId4"/>
    <p:sldId id="673" r:id="rId5"/>
    <p:sldId id="587" r:id="rId6"/>
    <p:sldId id="662" r:id="rId7"/>
    <p:sldId id="663" r:id="rId8"/>
    <p:sldId id="685" r:id="rId9"/>
    <p:sldId id="686" r:id="rId10"/>
    <p:sldId id="665" r:id="rId11"/>
    <p:sldId id="670" r:id="rId12"/>
    <p:sldId id="659" r:id="rId13"/>
    <p:sldId id="675" r:id="rId14"/>
    <p:sldId id="676" r:id="rId15"/>
    <p:sldId id="677" r:id="rId16"/>
    <p:sldId id="678" r:id="rId17"/>
    <p:sldId id="684" r:id="rId18"/>
    <p:sldId id="682" r:id="rId19"/>
    <p:sldId id="683" r:id="rId20"/>
    <p:sldId id="466" r:id="rId21"/>
    <p:sldId id="655" r:id="rId22"/>
    <p:sldId id="660" r:id="rId23"/>
    <p:sldId id="674" r:id="rId24"/>
    <p:sldId id="656" r:id="rId25"/>
    <p:sldId id="591" r:id="rId26"/>
    <p:sldId id="595" r:id="rId27"/>
    <p:sldId id="680" r:id="rId28"/>
    <p:sldId id="597" r:id="rId29"/>
    <p:sldId id="672" r:id="rId30"/>
    <p:sldId id="30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9900"/>
    <a:srgbClr val="FFFF99"/>
    <a:srgbClr val="660066"/>
    <a:srgbClr val="F8FE08"/>
    <a:srgbClr val="FF66FF"/>
    <a:srgbClr val="B2B2B2"/>
    <a:srgbClr val="FF9966"/>
    <a:srgbClr val="FF66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8551" autoAdjust="0"/>
  </p:normalViewPr>
  <p:slideViewPr>
    <p:cSldViewPr>
      <p:cViewPr varScale="1">
        <p:scale>
          <a:sx n="66" d="100"/>
          <a:sy n="66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6FDC1F-9151-4DC7-821C-EA9806AA0273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IN"/>
        </a:p>
      </dgm:t>
    </dgm:pt>
    <dgm:pt modelId="{0E6DE36B-23AA-42DF-A9FE-F5D992D4A100}">
      <dgm:prSet/>
      <dgm:spPr/>
      <dgm:t>
        <a:bodyPr/>
        <a:lstStyle/>
        <a:p>
          <a:pPr rtl="0"/>
          <a:r>
            <a:rPr lang="en-US" dirty="0" smtClean="0"/>
            <a:t>My Home Group is one of the fastest growing business conglomerate with its HO at Hyderabad</a:t>
          </a:r>
          <a:endParaRPr lang="en-IN" dirty="0"/>
        </a:p>
      </dgm:t>
    </dgm:pt>
    <dgm:pt modelId="{1E43DA21-3A4E-4986-88BB-EE8C31ACBDA7}" type="parTrans" cxnId="{20C11AD7-D9CC-46A4-91A4-0C6ADCDAB8EF}">
      <dgm:prSet/>
      <dgm:spPr/>
      <dgm:t>
        <a:bodyPr/>
        <a:lstStyle/>
        <a:p>
          <a:endParaRPr lang="en-IN"/>
        </a:p>
      </dgm:t>
    </dgm:pt>
    <dgm:pt modelId="{497BFA2F-9060-4821-A7AE-14E88B1D5067}" type="sibTrans" cxnId="{20C11AD7-D9CC-46A4-91A4-0C6ADCDAB8EF}">
      <dgm:prSet/>
      <dgm:spPr/>
      <dgm:t>
        <a:bodyPr/>
        <a:lstStyle/>
        <a:p>
          <a:endParaRPr lang="en-IN"/>
        </a:p>
      </dgm:t>
    </dgm:pt>
    <dgm:pt modelId="{7A482E97-BDEA-484F-B7F3-F9ED401877C5}">
      <dgm:prSet/>
      <dgm:spPr/>
      <dgm:t>
        <a:bodyPr/>
        <a:lstStyle/>
        <a:p>
          <a:pPr rtl="0"/>
          <a:r>
            <a:rPr lang="en-US" dirty="0" smtClean="0"/>
            <a:t>It is established by ‘pride of the nation” award winner, visionary entrepreneur,        Dr. </a:t>
          </a:r>
          <a:r>
            <a:rPr lang="en-US" dirty="0" err="1" smtClean="0"/>
            <a:t>J.Rameshwar</a:t>
          </a:r>
          <a:r>
            <a:rPr lang="en-US" dirty="0" smtClean="0"/>
            <a:t> Rao. </a:t>
          </a:r>
          <a:endParaRPr lang="en-IN" dirty="0"/>
        </a:p>
      </dgm:t>
    </dgm:pt>
    <dgm:pt modelId="{3ADEE23B-E4C8-485C-8E53-EADC81EBFC30}" type="sibTrans" cxnId="{43A4F4BB-BBCB-4260-86EE-3384E5A0B801}">
      <dgm:prSet/>
      <dgm:spPr/>
      <dgm:t>
        <a:bodyPr/>
        <a:lstStyle/>
        <a:p>
          <a:endParaRPr lang="en-IN"/>
        </a:p>
      </dgm:t>
    </dgm:pt>
    <dgm:pt modelId="{971B8917-9FF5-4984-A669-D8E792DA64EC}" type="parTrans" cxnId="{43A4F4BB-BBCB-4260-86EE-3384E5A0B801}">
      <dgm:prSet/>
      <dgm:spPr/>
      <dgm:t>
        <a:bodyPr/>
        <a:lstStyle/>
        <a:p>
          <a:endParaRPr lang="en-IN"/>
        </a:p>
      </dgm:t>
    </dgm:pt>
    <dgm:pt modelId="{B3FC82E8-CCC6-4AE0-9744-6C6ACE43F1B0}" type="pres">
      <dgm:prSet presAssocID="{FA6FDC1F-9151-4DC7-821C-EA9806AA02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8ECABFAB-096C-4847-B142-0894CBF84534}" type="pres">
      <dgm:prSet presAssocID="{0E6DE36B-23AA-42DF-A9FE-F5D992D4A10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188358F-5DFB-4FB6-92C3-8526D698FEC7}" type="pres">
      <dgm:prSet presAssocID="{497BFA2F-9060-4821-A7AE-14E88B1D5067}" presName="spacer" presStyleCnt="0"/>
      <dgm:spPr/>
    </dgm:pt>
    <dgm:pt modelId="{A3AD879E-5ECA-40C2-ADE9-555272C8B64D}" type="pres">
      <dgm:prSet presAssocID="{7A482E97-BDEA-484F-B7F3-F9ED401877C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20C11AD7-D9CC-46A4-91A4-0C6ADCDAB8EF}" srcId="{FA6FDC1F-9151-4DC7-821C-EA9806AA0273}" destId="{0E6DE36B-23AA-42DF-A9FE-F5D992D4A100}" srcOrd="0" destOrd="0" parTransId="{1E43DA21-3A4E-4986-88BB-EE8C31ACBDA7}" sibTransId="{497BFA2F-9060-4821-A7AE-14E88B1D5067}"/>
    <dgm:cxn modelId="{EFA34DE5-655B-4650-B456-6710C290A6A3}" type="presOf" srcId="{7A482E97-BDEA-484F-B7F3-F9ED401877C5}" destId="{A3AD879E-5ECA-40C2-ADE9-555272C8B64D}" srcOrd="0" destOrd="0" presId="urn:microsoft.com/office/officeart/2005/8/layout/vList2"/>
    <dgm:cxn modelId="{43A4F4BB-BBCB-4260-86EE-3384E5A0B801}" srcId="{FA6FDC1F-9151-4DC7-821C-EA9806AA0273}" destId="{7A482E97-BDEA-484F-B7F3-F9ED401877C5}" srcOrd="1" destOrd="0" parTransId="{971B8917-9FF5-4984-A669-D8E792DA64EC}" sibTransId="{3ADEE23B-E4C8-485C-8E53-EADC81EBFC30}"/>
    <dgm:cxn modelId="{150775D8-1B7C-4464-89D6-32047562A97C}" type="presOf" srcId="{0E6DE36B-23AA-42DF-A9FE-F5D992D4A100}" destId="{8ECABFAB-096C-4847-B142-0894CBF84534}" srcOrd="0" destOrd="0" presId="urn:microsoft.com/office/officeart/2005/8/layout/vList2"/>
    <dgm:cxn modelId="{35C28648-9E05-4821-9336-C40C9DD55BC7}" type="presOf" srcId="{FA6FDC1F-9151-4DC7-821C-EA9806AA0273}" destId="{B3FC82E8-CCC6-4AE0-9744-6C6ACE43F1B0}" srcOrd="0" destOrd="0" presId="urn:microsoft.com/office/officeart/2005/8/layout/vList2"/>
    <dgm:cxn modelId="{BCE69619-D06A-4EA9-9126-D614005D3273}" type="presParOf" srcId="{B3FC82E8-CCC6-4AE0-9744-6C6ACE43F1B0}" destId="{8ECABFAB-096C-4847-B142-0894CBF84534}" srcOrd="0" destOrd="0" presId="urn:microsoft.com/office/officeart/2005/8/layout/vList2"/>
    <dgm:cxn modelId="{5D623A00-CB8E-4CF0-BE4F-57E0C40DBB45}" type="presParOf" srcId="{B3FC82E8-CCC6-4AE0-9744-6C6ACE43F1B0}" destId="{0188358F-5DFB-4FB6-92C3-8526D698FEC7}" srcOrd="1" destOrd="0" presId="urn:microsoft.com/office/officeart/2005/8/layout/vList2"/>
    <dgm:cxn modelId="{C15BA242-2043-4B4B-A3CE-09E4394A138D}" type="presParOf" srcId="{B3FC82E8-CCC6-4AE0-9744-6C6ACE43F1B0}" destId="{A3AD879E-5ECA-40C2-ADE9-555272C8B64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FD423F-90E9-4CD4-8B97-AEFB92AEB5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1E487A62-6899-4F68-A2EE-3D403F92913A}">
      <dgm:prSet/>
      <dgm:spPr>
        <a:noFill/>
      </dgm:spPr>
      <dgm:t>
        <a:bodyPr/>
        <a:lstStyle/>
        <a:p>
          <a:pPr rtl="0"/>
          <a:r>
            <a:rPr lang="en-US" b="1" i="0" baseline="0" dirty="0" smtClean="0">
              <a:solidFill>
                <a:srgbClr val="FF0000"/>
              </a:solidFill>
            </a:rPr>
            <a:t>TOTAL 10 MILLION TONNES PER ANNUM</a:t>
          </a:r>
          <a:endParaRPr lang="en-IN" b="1" i="0" baseline="0" dirty="0">
            <a:solidFill>
              <a:srgbClr val="FF0000"/>
            </a:solidFill>
          </a:endParaRPr>
        </a:p>
      </dgm:t>
    </dgm:pt>
    <dgm:pt modelId="{3C5F0AE8-EA27-40C4-BC2C-6B5CB23F183D}" type="parTrans" cxnId="{75E983E4-A91E-4FCA-8D54-E1923106B621}">
      <dgm:prSet/>
      <dgm:spPr/>
      <dgm:t>
        <a:bodyPr/>
        <a:lstStyle/>
        <a:p>
          <a:endParaRPr lang="en-IN"/>
        </a:p>
      </dgm:t>
    </dgm:pt>
    <dgm:pt modelId="{87CA0EF3-D72D-4F1F-9547-9836FD98E659}" type="sibTrans" cxnId="{75E983E4-A91E-4FCA-8D54-E1923106B621}">
      <dgm:prSet/>
      <dgm:spPr/>
      <dgm:t>
        <a:bodyPr/>
        <a:lstStyle/>
        <a:p>
          <a:endParaRPr lang="en-IN"/>
        </a:p>
      </dgm:t>
    </dgm:pt>
    <dgm:pt modelId="{129E3C33-CC06-4183-8786-8DCDF0F77B5B}" type="pres">
      <dgm:prSet presAssocID="{F9FD423F-90E9-4CD4-8B97-AEFB92AEB5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E3EEA53-D0B4-4E4A-B2E0-0B500749DCBE}" type="pres">
      <dgm:prSet presAssocID="{1E487A62-6899-4F68-A2EE-3D403F92913A}" presName="parentText" presStyleLbl="node1" presStyleIdx="0" presStyleCnt="1" custLinFactNeighborX="-740" custLinFactNeighborY="-48441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797DC678-43BB-46C5-84D2-BFAAA7FBC0E0}" type="presOf" srcId="{F9FD423F-90E9-4CD4-8B97-AEFB92AEB55A}" destId="{129E3C33-CC06-4183-8786-8DCDF0F77B5B}" srcOrd="0" destOrd="0" presId="urn:microsoft.com/office/officeart/2005/8/layout/vList2"/>
    <dgm:cxn modelId="{5A285AD8-B78E-4663-9A7A-824E2FDCACF1}" type="presOf" srcId="{1E487A62-6899-4F68-A2EE-3D403F92913A}" destId="{3E3EEA53-D0B4-4E4A-B2E0-0B500749DCBE}" srcOrd="0" destOrd="0" presId="urn:microsoft.com/office/officeart/2005/8/layout/vList2"/>
    <dgm:cxn modelId="{75E983E4-A91E-4FCA-8D54-E1923106B621}" srcId="{F9FD423F-90E9-4CD4-8B97-AEFB92AEB55A}" destId="{1E487A62-6899-4F68-A2EE-3D403F92913A}" srcOrd="0" destOrd="0" parTransId="{3C5F0AE8-EA27-40C4-BC2C-6B5CB23F183D}" sibTransId="{87CA0EF3-D72D-4F1F-9547-9836FD98E659}"/>
    <dgm:cxn modelId="{7AED4C93-987A-4617-AA0C-836E36864C53}" type="presParOf" srcId="{129E3C33-CC06-4183-8786-8DCDF0F77B5B}" destId="{3E3EEA53-D0B4-4E4A-B2E0-0B500749DCBE}" srcOrd="0" destOrd="0" presId="urn:microsoft.com/office/officeart/2005/8/layout/vList2"/>
  </dgm:cxnLst>
  <dgm:bg>
    <a:solidFill>
      <a:schemeClr val="accent6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2170F1-6CDA-4C72-B5D7-7161EB29953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8EA5937-3A36-49D9-8540-4ACA694E13D5}">
      <dgm:prSet phldrT="[Text]"/>
      <dgm:spPr/>
      <dgm:t>
        <a:bodyPr/>
        <a:lstStyle/>
        <a:p>
          <a:r>
            <a:rPr lang="en-US" err="1" smtClean="0"/>
            <a:t>Mellacheruvu</a:t>
          </a:r>
          <a:r>
            <a:rPr lang="en-US" smtClean="0"/>
            <a:t> Cement Works</a:t>
          </a:r>
          <a:endParaRPr lang="en-IN" dirty="0"/>
        </a:p>
      </dgm:t>
    </dgm:pt>
    <dgm:pt modelId="{E6F3B45E-9D57-4E81-A337-68443ACEAC52}" type="parTrans" cxnId="{37DDB8B2-3FAB-48D0-B2FB-88B18EEB543C}">
      <dgm:prSet/>
      <dgm:spPr/>
      <dgm:t>
        <a:bodyPr/>
        <a:lstStyle/>
        <a:p>
          <a:endParaRPr lang="en-IN"/>
        </a:p>
      </dgm:t>
    </dgm:pt>
    <dgm:pt modelId="{B6DD4416-5381-4728-AA80-AFD75C41C56F}" type="sibTrans" cxnId="{37DDB8B2-3FAB-48D0-B2FB-88B18EEB543C}">
      <dgm:prSet/>
      <dgm:spPr/>
      <dgm:t>
        <a:bodyPr/>
        <a:lstStyle/>
        <a:p>
          <a:endParaRPr lang="en-IN"/>
        </a:p>
      </dgm:t>
    </dgm:pt>
    <dgm:pt modelId="{A9B6645E-470F-4809-B65A-9547AAAB63B0}">
      <dgm:prSet phldrT="[Text]"/>
      <dgm:spPr/>
      <dgm:t>
        <a:bodyPr/>
        <a:lstStyle/>
        <a:p>
          <a:r>
            <a:rPr lang="en-US" dirty="0" smtClean="0"/>
            <a:t>3.2 Million MT per annum</a:t>
          </a:r>
          <a:endParaRPr lang="en-IN" dirty="0"/>
        </a:p>
      </dgm:t>
    </dgm:pt>
    <dgm:pt modelId="{15645246-435B-4E29-BEF0-759D1941A520}" type="parTrans" cxnId="{99CA6FAB-3A66-412A-82AD-252E51A3A5B3}">
      <dgm:prSet/>
      <dgm:spPr/>
      <dgm:t>
        <a:bodyPr/>
        <a:lstStyle/>
        <a:p>
          <a:endParaRPr lang="en-IN"/>
        </a:p>
      </dgm:t>
    </dgm:pt>
    <dgm:pt modelId="{3615728B-0920-4112-9AD4-30FC9A774E38}" type="sibTrans" cxnId="{99CA6FAB-3A66-412A-82AD-252E51A3A5B3}">
      <dgm:prSet/>
      <dgm:spPr/>
      <dgm:t>
        <a:bodyPr/>
        <a:lstStyle/>
        <a:p>
          <a:endParaRPr lang="en-IN"/>
        </a:p>
      </dgm:t>
    </dgm:pt>
    <dgm:pt modelId="{18A228C5-760C-472E-B914-80A7E4C9B4E9}">
      <dgm:prSet phldrT="[Text]"/>
      <dgm:spPr/>
      <dgm:t>
        <a:bodyPr/>
        <a:lstStyle/>
        <a:p>
          <a:r>
            <a:rPr lang="en-US" dirty="0" smtClean="0"/>
            <a:t>Vizag Grinding Unit</a:t>
          </a:r>
          <a:endParaRPr lang="en-IN" dirty="0"/>
        </a:p>
      </dgm:t>
    </dgm:pt>
    <dgm:pt modelId="{EDFBA6C5-EFD9-4AA6-BB1F-74CBCDA934E7}" type="parTrans" cxnId="{8AC8002C-C9B7-4226-A883-65042EC11C6A}">
      <dgm:prSet/>
      <dgm:spPr/>
      <dgm:t>
        <a:bodyPr/>
        <a:lstStyle/>
        <a:p>
          <a:endParaRPr lang="en-IN"/>
        </a:p>
      </dgm:t>
    </dgm:pt>
    <dgm:pt modelId="{EB8CCD8D-CC36-4A0D-AD0A-37D4B130F3B0}" type="sibTrans" cxnId="{8AC8002C-C9B7-4226-A883-65042EC11C6A}">
      <dgm:prSet/>
      <dgm:spPr/>
      <dgm:t>
        <a:bodyPr/>
        <a:lstStyle/>
        <a:p>
          <a:endParaRPr lang="en-IN"/>
        </a:p>
      </dgm:t>
    </dgm:pt>
    <dgm:pt modelId="{35B1CE7F-FAD0-4C43-9315-9CE2D11C8CD3}">
      <dgm:prSet phldrT="[Text]"/>
      <dgm:spPr/>
      <dgm:t>
        <a:bodyPr/>
        <a:lstStyle/>
        <a:p>
          <a:r>
            <a:rPr lang="en-US" dirty="0" smtClean="0"/>
            <a:t>2.0 Million MT per annum</a:t>
          </a:r>
          <a:endParaRPr lang="en-IN" dirty="0"/>
        </a:p>
      </dgm:t>
    </dgm:pt>
    <dgm:pt modelId="{A1858167-4C60-4AC6-87A7-7124C0D70BD5}" type="parTrans" cxnId="{D15CC4F2-B5F7-475A-B25D-466ADDB331F2}">
      <dgm:prSet/>
      <dgm:spPr/>
      <dgm:t>
        <a:bodyPr/>
        <a:lstStyle/>
        <a:p>
          <a:endParaRPr lang="en-IN"/>
        </a:p>
      </dgm:t>
    </dgm:pt>
    <dgm:pt modelId="{AC0FF2EA-2663-402D-9808-3533BF5DE83D}" type="sibTrans" cxnId="{D15CC4F2-B5F7-475A-B25D-466ADDB331F2}">
      <dgm:prSet/>
      <dgm:spPr/>
      <dgm:t>
        <a:bodyPr/>
        <a:lstStyle/>
        <a:p>
          <a:endParaRPr lang="en-IN"/>
        </a:p>
      </dgm:t>
    </dgm:pt>
    <dgm:pt modelId="{6FDD0C66-A7C8-4D07-8A68-C6D579CF9445}">
      <dgm:prSet phldrT="[Text]"/>
      <dgm:spPr/>
      <dgm:t>
        <a:bodyPr/>
        <a:lstStyle/>
        <a:p>
          <a:endParaRPr lang="en-IN" dirty="0"/>
        </a:p>
      </dgm:t>
    </dgm:pt>
    <dgm:pt modelId="{C00ED358-FAEB-4014-9224-CA0929BE11A3}" type="parTrans" cxnId="{DEE58E23-63F9-4978-AC2A-54B2B58E18F4}">
      <dgm:prSet/>
      <dgm:spPr/>
      <dgm:t>
        <a:bodyPr/>
        <a:lstStyle/>
        <a:p>
          <a:endParaRPr lang="en-IN"/>
        </a:p>
      </dgm:t>
    </dgm:pt>
    <dgm:pt modelId="{69946A58-F9F8-4CE5-8A5A-3183CC9F3BC8}" type="sibTrans" cxnId="{DEE58E23-63F9-4978-AC2A-54B2B58E18F4}">
      <dgm:prSet/>
      <dgm:spPr/>
      <dgm:t>
        <a:bodyPr/>
        <a:lstStyle/>
        <a:p>
          <a:endParaRPr lang="en-IN"/>
        </a:p>
      </dgm:t>
    </dgm:pt>
    <dgm:pt modelId="{5A360D55-F833-4680-96E8-D3EAB313053E}">
      <dgm:prSet phldrT="[Text]"/>
      <dgm:spPr/>
      <dgm:t>
        <a:bodyPr/>
        <a:lstStyle/>
        <a:p>
          <a:r>
            <a:rPr lang="en-US" smtClean="0"/>
            <a:t>Tuticorin Grinding Unit </a:t>
          </a:r>
          <a:endParaRPr lang="en-IN" dirty="0"/>
        </a:p>
      </dgm:t>
    </dgm:pt>
    <dgm:pt modelId="{911794AD-E731-4CE3-8383-7D1BF5E0FDC5}" type="parTrans" cxnId="{3CBCAB97-0919-4188-AD0B-722049EBBF5B}">
      <dgm:prSet/>
      <dgm:spPr/>
      <dgm:t>
        <a:bodyPr/>
        <a:lstStyle/>
        <a:p>
          <a:endParaRPr lang="en-IN"/>
        </a:p>
      </dgm:t>
    </dgm:pt>
    <dgm:pt modelId="{3412F045-764E-442D-B41E-72B1C288BACB}" type="sibTrans" cxnId="{3CBCAB97-0919-4188-AD0B-722049EBBF5B}">
      <dgm:prSet/>
      <dgm:spPr/>
      <dgm:t>
        <a:bodyPr/>
        <a:lstStyle/>
        <a:p>
          <a:endParaRPr lang="en-IN"/>
        </a:p>
      </dgm:t>
    </dgm:pt>
    <dgm:pt modelId="{BDDDFD43-9A47-4F14-AD69-87D76071DD65}">
      <dgm:prSet phldrT="[Text]"/>
      <dgm:spPr/>
      <dgm:t>
        <a:bodyPr/>
        <a:lstStyle/>
        <a:p>
          <a:r>
            <a:rPr lang="en-US" dirty="0" smtClean="0"/>
            <a:t>2.0 Million MT per annum</a:t>
          </a:r>
          <a:endParaRPr lang="en-IN" dirty="0"/>
        </a:p>
      </dgm:t>
    </dgm:pt>
    <dgm:pt modelId="{246AF9B7-7C7E-4A96-A60C-9AD97523A4FE}" type="parTrans" cxnId="{872538A4-47F5-4A05-8509-E714C72BEAEE}">
      <dgm:prSet/>
      <dgm:spPr/>
      <dgm:t>
        <a:bodyPr/>
        <a:lstStyle/>
        <a:p>
          <a:endParaRPr lang="en-IN"/>
        </a:p>
      </dgm:t>
    </dgm:pt>
    <dgm:pt modelId="{D7EF5966-9A75-4A59-8D66-38102AC99C1A}" type="sibTrans" cxnId="{872538A4-47F5-4A05-8509-E714C72BEAEE}">
      <dgm:prSet/>
      <dgm:spPr/>
      <dgm:t>
        <a:bodyPr/>
        <a:lstStyle/>
        <a:p>
          <a:endParaRPr lang="en-IN"/>
        </a:p>
      </dgm:t>
    </dgm:pt>
    <dgm:pt modelId="{B4A8AC63-0D57-42D3-8EDA-F97353908421}">
      <dgm:prSet/>
      <dgm:spPr/>
      <dgm:t>
        <a:bodyPr/>
        <a:lstStyle/>
        <a:p>
          <a:r>
            <a:rPr lang="en-US" dirty="0" smtClean="0"/>
            <a:t>SJCPL – </a:t>
          </a:r>
          <a:r>
            <a:rPr lang="en-US" dirty="0" err="1" smtClean="0"/>
            <a:t>Yanakandla</a:t>
          </a:r>
          <a:endParaRPr lang="en-US" dirty="0" smtClean="0"/>
        </a:p>
      </dgm:t>
    </dgm:pt>
    <dgm:pt modelId="{2EB5F41D-43EE-45B2-B585-C79944972F86}" type="parTrans" cxnId="{BEE4B51E-F02B-418C-92B4-85114168DF82}">
      <dgm:prSet/>
      <dgm:spPr/>
      <dgm:t>
        <a:bodyPr/>
        <a:lstStyle/>
        <a:p>
          <a:endParaRPr lang="en-IN"/>
        </a:p>
      </dgm:t>
    </dgm:pt>
    <dgm:pt modelId="{088A60B8-69C4-40DF-9D82-1CF7FA915B9E}" type="sibTrans" cxnId="{BEE4B51E-F02B-418C-92B4-85114168DF82}">
      <dgm:prSet/>
      <dgm:spPr/>
      <dgm:t>
        <a:bodyPr/>
        <a:lstStyle/>
        <a:p>
          <a:endParaRPr lang="en-IN"/>
        </a:p>
      </dgm:t>
    </dgm:pt>
    <dgm:pt modelId="{C8ECC7CC-0975-4F67-A63D-3516035212A4}">
      <dgm:prSet/>
      <dgm:spPr/>
      <dgm:t>
        <a:bodyPr/>
        <a:lstStyle/>
        <a:p>
          <a:r>
            <a:rPr lang="en-US" dirty="0" smtClean="0"/>
            <a:t>3.3 Million MT per annum</a:t>
          </a:r>
          <a:endParaRPr lang="en-IN" dirty="0"/>
        </a:p>
      </dgm:t>
    </dgm:pt>
    <dgm:pt modelId="{C369645A-7EDE-424E-824F-0CF9CA5EB7A2}" type="parTrans" cxnId="{366AD57B-1B3D-4DD9-A744-58E496E98A78}">
      <dgm:prSet/>
      <dgm:spPr/>
      <dgm:t>
        <a:bodyPr/>
        <a:lstStyle/>
        <a:p>
          <a:endParaRPr lang="en-IN"/>
        </a:p>
      </dgm:t>
    </dgm:pt>
    <dgm:pt modelId="{AC0D1E4F-FE72-494C-8FF6-5B70E71CE9DC}" type="sibTrans" cxnId="{366AD57B-1B3D-4DD9-A744-58E496E98A78}">
      <dgm:prSet/>
      <dgm:spPr/>
      <dgm:t>
        <a:bodyPr/>
        <a:lstStyle/>
        <a:p>
          <a:endParaRPr lang="en-IN"/>
        </a:p>
      </dgm:t>
    </dgm:pt>
    <dgm:pt modelId="{785D89C8-4D7E-44FA-92BA-8BD2F1195E17}" type="pres">
      <dgm:prSet presAssocID="{482170F1-6CDA-4C72-B5D7-7161EB29953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A09E7329-D13E-4528-BA54-BBB7381DC37F}" type="pres">
      <dgm:prSet presAssocID="{58EA5937-3A36-49D9-8540-4ACA694E13D5}" presName="linNode" presStyleCnt="0"/>
      <dgm:spPr/>
    </dgm:pt>
    <dgm:pt modelId="{B1ADAAF9-D6B5-4ACB-B31F-BEBBDF9DE499}" type="pres">
      <dgm:prSet presAssocID="{58EA5937-3A36-49D9-8540-4ACA694E13D5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05E22F1-C474-4F6D-B467-AE6592684B00}" type="pres">
      <dgm:prSet presAssocID="{58EA5937-3A36-49D9-8540-4ACA694E13D5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22C6068-EE90-494C-B081-4970D70B394F}" type="pres">
      <dgm:prSet presAssocID="{B6DD4416-5381-4728-AA80-AFD75C41C56F}" presName="sp" presStyleCnt="0"/>
      <dgm:spPr/>
    </dgm:pt>
    <dgm:pt modelId="{1D72CA4E-81ED-4119-8CBB-2576A7839F64}" type="pres">
      <dgm:prSet presAssocID="{18A228C5-760C-472E-B914-80A7E4C9B4E9}" presName="linNode" presStyleCnt="0"/>
      <dgm:spPr/>
    </dgm:pt>
    <dgm:pt modelId="{5B292337-89D0-48BE-8696-46D6C8F5D661}" type="pres">
      <dgm:prSet presAssocID="{18A228C5-760C-472E-B914-80A7E4C9B4E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6533AFE-7DC6-48B9-B91B-30CEE18BECDB}" type="pres">
      <dgm:prSet presAssocID="{18A228C5-760C-472E-B914-80A7E4C9B4E9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E1EC4F7-6FB7-4C19-9BA6-D69333E8C60D}" type="pres">
      <dgm:prSet presAssocID="{EB8CCD8D-CC36-4A0D-AD0A-37D4B130F3B0}" presName="sp" presStyleCnt="0"/>
      <dgm:spPr/>
    </dgm:pt>
    <dgm:pt modelId="{D44D2150-4BC6-4AF7-B3FA-A0DC182FCDB1}" type="pres">
      <dgm:prSet presAssocID="{5A360D55-F833-4680-96E8-D3EAB313053E}" presName="linNode" presStyleCnt="0"/>
      <dgm:spPr/>
    </dgm:pt>
    <dgm:pt modelId="{224E653E-6359-4B43-AF70-C32DF9C89EEC}" type="pres">
      <dgm:prSet presAssocID="{5A360D55-F833-4680-96E8-D3EAB313053E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227B64A-3F07-4BB7-AAFD-2AA0E82A7D15}" type="pres">
      <dgm:prSet presAssocID="{5A360D55-F833-4680-96E8-D3EAB313053E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A193849-557D-499A-9CD6-AFE90892222B}" type="pres">
      <dgm:prSet presAssocID="{3412F045-764E-442D-B41E-72B1C288BACB}" presName="sp" presStyleCnt="0"/>
      <dgm:spPr/>
    </dgm:pt>
    <dgm:pt modelId="{6A176906-A610-4183-850C-3F69303122AA}" type="pres">
      <dgm:prSet presAssocID="{B4A8AC63-0D57-42D3-8EDA-F97353908421}" presName="linNode" presStyleCnt="0"/>
      <dgm:spPr/>
    </dgm:pt>
    <dgm:pt modelId="{AB6844D0-2CD6-43B8-BE12-9FC2B87E1295}" type="pres">
      <dgm:prSet presAssocID="{B4A8AC63-0D57-42D3-8EDA-F97353908421}" presName="parentText" presStyleLbl="node1" presStyleIdx="3" presStyleCnt="4" custLinFactNeighborX="-2778" custLinFactNeighborY="-3332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CE2A493-6E57-4628-9BDD-28C963F66A28}" type="pres">
      <dgm:prSet presAssocID="{B4A8AC63-0D57-42D3-8EDA-F97353908421}" presName="descendantText" presStyleLbl="alignAccFollowNode1" presStyleIdx="3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D545BFFD-1B77-42E0-A1E0-598B2CBB4DCC}" type="presOf" srcId="{C8ECC7CC-0975-4F67-A63D-3516035212A4}" destId="{8CE2A493-6E57-4628-9BDD-28C963F66A28}" srcOrd="0" destOrd="0" presId="urn:microsoft.com/office/officeart/2005/8/layout/vList5"/>
    <dgm:cxn modelId="{D15CC4F2-B5F7-475A-B25D-466ADDB331F2}" srcId="{18A228C5-760C-472E-B914-80A7E4C9B4E9}" destId="{35B1CE7F-FAD0-4C43-9315-9CE2D11C8CD3}" srcOrd="0" destOrd="0" parTransId="{A1858167-4C60-4AC6-87A7-7124C0D70BD5}" sibTransId="{AC0FF2EA-2663-402D-9808-3533BF5DE83D}"/>
    <dgm:cxn modelId="{DFF3CF0D-F96E-4A45-BE5B-9C247F69BE67}" type="presOf" srcId="{482170F1-6CDA-4C72-B5D7-7161EB29953F}" destId="{785D89C8-4D7E-44FA-92BA-8BD2F1195E17}" srcOrd="0" destOrd="0" presId="urn:microsoft.com/office/officeart/2005/8/layout/vList5"/>
    <dgm:cxn modelId="{B34D43A0-0969-44C1-81F1-8BCA6544CA49}" type="presOf" srcId="{35B1CE7F-FAD0-4C43-9315-9CE2D11C8CD3}" destId="{76533AFE-7DC6-48B9-B91B-30CEE18BECDB}" srcOrd="0" destOrd="0" presId="urn:microsoft.com/office/officeart/2005/8/layout/vList5"/>
    <dgm:cxn modelId="{872538A4-47F5-4A05-8509-E714C72BEAEE}" srcId="{5A360D55-F833-4680-96E8-D3EAB313053E}" destId="{BDDDFD43-9A47-4F14-AD69-87D76071DD65}" srcOrd="0" destOrd="0" parTransId="{246AF9B7-7C7E-4A96-A60C-9AD97523A4FE}" sibTransId="{D7EF5966-9A75-4A59-8D66-38102AC99C1A}"/>
    <dgm:cxn modelId="{99F13D2C-8362-4D45-9BA0-BA3ABE3AD38A}" type="presOf" srcId="{A9B6645E-470F-4809-B65A-9547AAAB63B0}" destId="{605E22F1-C474-4F6D-B467-AE6592684B00}" srcOrd="0" destOrd="0" presId="urn:microsoft.com/office/officeart/2005/8/layout/vList5"/>
    <dgm:cxn modelId="{8AC8002C-C9B7-4226-A883-65042EC11C6A}" srcId="{482170F1-6CDA-4C72-B5D7-7161EB29953F}" destId="{18A228C5-760C-472E-B914-80A7E4C9B4E9}" srcOrd="1" destOrd="0" parTransId="{EDFBA6C5-EFD9-4AA6-BB1F-74CBCDA934E7}" sibTransId="{EB8CCD8D-CC36-4A0D-AD0A-37D4B130F3B0}"/>
    <dgm:cxn modelId="{2E31F279-0A9D-4E3F-B2C3-BBEFE6737A41}" type="presOf" srcId="{BDDDFD43-9A47-4F14-AD69-87D76071DD65}" destId="{2227B64A-3F07-4BB7-AAFD-2AA0E82A7D15}" srcOrd="0" destOrd="0" presId="urn:microsoft.com/office/officeart/2005/8/layout/vList5"/>
    <dgm:cxn modelId="{37DDB8B2-3FAB-48D0-B2FB-88B18EEB543C}" srcId="{482170F1-6CDA-4C72-B5D7-7161EB29953F}" destId="{58EA5937-3A36-49D9-8540-4ACA694E13D5}" srcOrd="0" destOrd="0" parTransId="{E6F3B45E-9D57-4E81-A337-68443ACEAC52}" sibTransId="{B6DD4416-5381-4728-AA80-AFD75C41C56F}"/>
    <dgm:cxn modelId="{366AD57B-1B3D-4DD9-A744-58E496E98A78}" srcId="{B4A8AC63-0D57-42D3-8EDA-F97353908421}" destId="{C8ECC7CC-0975-4F67-A63D-3516035212A4}" srcOrd="0" destOrd="0" parTransId="{C369645A-7EDE-424E-824F-0CF9CA5EB7A2}" sibTransId="{AC0D1E4F-FE72-494C-8FF6-5B70E71CE9DC}"/>
    <dgm:cxn modelId="{7FF2B85C-11C9-45A7-97F3-7FF7438A8977}" type="presOf" srcId="{B4A8AC63-0D57-42D3-8EDA-F97353908421}" destId="{AB6844D0-2CD6-43B8-BE12-9FC2B87E1295}" srcOrd="0" destOrd="0" presId="urn:microsoft.com/office/officeart/2005/8/layout/vList5"/>
    <dgm:cxn modelId="{99CA6FAB-3A66-412A-82AD-252E51A3A5B3}" srcId="{58EA5937-3A36-49D9-8540-4ACA694E13D5}" destId="{A9B6645E-470F-4809-B65A-9547AAAB63B0}" srcOrd="0" destOrd="0" parTransId="{15645246-435B-4E29-BEF0-759D1941A520}" sibTransId="{3615728B-0920-4112-9AD4-30FC9A774E38}"/>
    <dgm:cxn modelId="{E1AAE091-BEB0-4CFB-9D32-D571EDFB3CDA}" type="presOf" srcId="{18A228C5-760C-472E-B914-80A7E4C9B4E9}" destId="{5B292337-89D0-48BE-8696-46D6C8F5D661}" srcOrd="0" destOrd="0" presId="urn:microsoft.com/office/officeart/2005/8/layout/vList5"/>
    <dgm:cxn modelId="{3CBCAB97-0919-4188-AD0B-722049EBBF5B}" srcId="{482170F1-6CDA-4C72-B5D7-7161EB29953F}" destId="{5A360D55-F833-4680-96E8-D3EAB313053E}" srcOrd="2" destOrd="0" parTransId="{911794AD-E731-4CE3-8383-7D1BF5E0FDC5}" sibTransId="{3412F045-764E-442D-B41E-72B1C288BACB}"/>
    <dgm:cxn modelId="{F4AEC3DF-FF3C-493A-84BD-A7425524F4DA}" type="presOf" srcId="{58EA5937-3A36-49D9-8540-4ACA694E13D5}" destId="{B1ADAAF9-D6B5-4ACB-B31F-BEBBDF9DE499}" srcOrd="0" destOrd="0" presId="urn:microsoft.com/office/officeart/2005/8/layout/vList5"/>
    <dgm:cxn modelId="{4F16444C-F1FF-40A7-9D6D-08E692A01BE8}" type="presOf" srcId="{5A360D55-F833-4680-96E8-D3EAB313053E}" destId="{224E653E-6359-4B43-AF70-C32DF9C89EEC}" srcOrd="0" destOrd="0" presId="urn:microsoft.com/office/officeart/2005/8/layout/vList5"/>
    <dgm:cxn modelId="{B4DC9AC2-2EAC-4AE2-BC81-8179252034DA}" type="presOf" srcId="{6FDD0C66-A7C8-4D07-8A68-C6D579CF9445}" destId="{76533AFE-7DC6-48B9-B91B-30CEE18BECDB}" srcOrd="0" destOrd="1" presId="urn:microsoft.com/office/officeart/2005/8/layout/vList5"/>
    <dgm:cxn modelId="{BEE4B51E-F02B-418C-92B4-85114168DF82}" srcId="{482170F1-6CDA-4C72-B5D7-7161EB29953F}" destId="{B4A8AC63-0D57-42D3-8EDA-F97353908421}" srcOrd="3" destOrd="0" parTransId="{2EB5F41D-43EE-45B2-B585-C79944972F86}" sibTransId="{088A60B8-69C4-40DF-9D82-1CF7FA915B9E}"/>
    <dgm:cxn modelId="{DEE58E23-63F9-4978-AC2A-54B2B58E18F4}" srcId="{18A228C5-760C-472E-B914-80A7E4C9B4E9}" destId="{6FDD0C66-A7C8-4D07-8A68-C6D579CF9445}" srcOrd="1" destOrd="0" parTransId="{C00ED358-FAEB-4014-9224-CA0929BE11A3}" sibTransId="{69946A58-F9F8-4CE5-8A5A-3183CC9F3BC8}"/>
    <dgm:cxn modelId="{0B4A3DC8-6A75-4CCF-B94A-3FCA984C82BE}" type="presParOf" srcId="{785D89C8-4D7E-44FA-92BA-8BD2F1195E17}" destId="{A09E7329-D13E-4528-BA54-BBB7381DC37F}" srcOrd="0" destOrd="0" presId="urn:microsoft.com/office/officeart/2005/8/layout/vList5"/>
    <dgm:cxn modelId="{80FC08D3-534A-43CF-B31F-10F80B5D245D}" type="presParOf" srcId="{A09E7329-D13E-4528-BA54-BBB7381DC37F}" destId="{B1ADAAF9-D6B5-4ACB-B31F-BEBBDF9DE499}" srcOrd="0" destOrd="0" presId="urn:microsoft.com/office/officeart/2005/8/layout/vList5"/>
    <dgm:cxn modelId="{F6C60E0F-DDF4-4A04-BAEC-F8878EFB3495}" type="presParOf" srcId="{A09E7329-D13E-4528-BA54-BBB7381DC37F}" destId="{605E22F1-C474-4F6D-B467-AE6592684B00}" srcOrd="1" destOrd="0" presId="urn:microsoft.com/office/officeart/2005/8/layout/vList5"/>
    <dgm:cxn modelId="{AD063B92-F4CE-42CC-B071-ADA4A69A0BA9}" type="presParOf" srcId="{785D89C8-4D7E-44FA-92BA-8BD2F1195E17}" destId="{322C6068-EE90-494C-B081-4970D70B394F}" srcOrd="1" destOrd="0" presId="urn:microsoft.com/office/officeart/2005/8/layout/vList5"/>
    <dgm:cxn modelId="{30240FDF-A3FC-496C-8E30-0F44E5DC4263}" type="presParOf" srcId="{785D89C8-4D7E-44FA-92BA-8BD2F1195E17}" destId="{1D72CA4E-81ED-4119-8CBB-2576A7839F64}" srcOrd="2" destOrd="0" presId="urn:microsoft.com/office/officeart/2005/8/layout/vList5"/>
    <dgm:cxn modelId="{89856109-7FD6-4A75-847F-13D8CEAF6868}" type="presParOf" srcId="{1D72CA4E-81ED-4119-8CBB-2576A7839F64}" destId="{5B292337-89D0-48BE-8696-46D6C8F5D661}" srcOrd="0" destOrd="0" presId="urn:microsoft.com/office/officeart/2005/8/layout/vList5"/>
    <dgm:cxn modelId="{37F6B594-DC8B-4D8D-BE91-6F6E68D24756}" type="presParOf" srcId="{1D72CA4E-81ED-4119-8CBB-2576A7839F64}" destId="{76533AFE-7DC6-48B9-B91B-30CEE18BECDB}" srcOrd="1" destOrd="0" presId="urn:microsoft.com/office/officeart/2005/8/layout/vList5"/>
    <dgm:cxn modelId="{96641B4C-7352-4F90-883D-3E1838330C92}" type="presParOf" srcId="{785D89C8-4D7E-44FA-92BA-8BD2F1195E17}" destId="{EE1EC4F7-6FB7-4C19-9BA6-D69333E8C60D}" srcOrd="3" destOrd="0" presId="urn:microsoft.com/office/officeart/2005/8/layout/vList5"/>
    <dgm:cxn modelId="{4FDC27C1-4934-4B73-AF13-BE3000DD8D4E}" type="presParOf" srcId="{785D89C8-4D7E-44FA-92BA-8BD2F1195E17}" destId="{D44D2150-4BC6-4AF7-B3FA-A0DC182FCDB1}" srcOrd="4" destOrd="0" presId="urn:microsoft.com/office/officeart/2005/8/layout/vList5"/>
    <dgm:cxn modelId="{D2A93A7A-6ABC-4125-8508-D1709E251E96}" type="presParOf" srcId="{D44D2150-4BC6-4AF7-B3FA-A0DC182FCDB1}" destId="{224E653E-6359-4B43-AF70-C32DF9C89EEC}" srcOrd="0" destOrd="0" presId="urn:microsoft.com/office/officeart/2005/8/layout/vList5"/>
    <dgm:cxn modelId="{BC873C12-1B5B-4A0E-BC5E-4B0F9A3A9716}" type="presParOf" srcId="{D44D2150-4BC6-4AF7-B3FA-A0DC182FCDB1}" destId="{2227B64A-3F07-4BB7-AAFD-2AA0E82A7D15}" srcOrd="1" destOrd="0" presId="urn:microsoft.com/office/officeart/2005/8/layout/vList5"/>
    <dgm:cxn modelId="{47FEC325-E8C1-44E1-9FB6-DBDD39BE4BF5}" type="presParOf" srcId="{785D89C8-4D7E-44FA-92BA-8BD2F1195E17}" destId="{BA193849-557D-499A-9CD6-AFE90892222B}" srcOrd="5" destOrd="0" presId="urn:microsoft.com/office/officeart/2005/8/layout/vList5"/>
    <dgm:cxn modelId="{13ABFA03-D99A-4A1F-906D-A5547943C411}" type="presParOf" srcId="{785D89C8-4D7E-44FA-92BA-8BD2F1195E17}" destId="{6A176906-A610-4183-850C-3F69303122AA}" srcOrd="6" destOrd="0" presId="urn:microsoft.com/office/officeart/2005/8/layout/vList5"/>
    <dgm:cxn modelId="{F316C81F-6020-4718-BACF-3F4A449CAAE9}" type="presParOf" srcId="{6A176906-A610-4183-850C-3F69303122AA}" destId="{AB6844D0-2CD6-43B8-BE12-9FC2B87E1295}" srcOrd="0" destOrd="0" presId="urn:microsoft.com/office/officeart/2005/8/layout/vList5"/>
    <dgm:cxn modelId="{046FE8A1-0818-428A-87A9-5E5D7830071D}" type="presParOf" srcId="{6A176906-A610-4183-850C-3F69303122AA}" destId="{8CE2A493-6E57-4628-9BDD-28C963F66A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FC5F67-D085-449B-903F-75620B9683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EF50DD9-F27B-4E5F-B82C-BAC4141B8053}">
      <dgm:prSet/>
      <dgm:spPr/>
      <dgm:t>
        <a:bodyPr/>
        <a:lstStyle/>
        <a:p>
          <a:pPr rtl="0"/>
          <a:r>
            <a:rPr lang="en-US" b="1" dirty="0" smtClean="0"/>
            <a:t>Total Power generation of 89 MW</a:t>
          </a:r>
        </a:p>
        <a:p>
          <a:pPr rtl="0"/>
          <a:r>
            <a:rPr lang="en-US" b="1" dirty="0" smtClean="0"/>
            <a:t>- Solar Power – 1.2 MW,  Waste heat Recovery- 12.5 MW</a:t>
          </a:r>
          <a:endParaRPr lang="en-IN" dirty="0"/>
        </a:p>
      </dgm:t>
    </dgm:pt>
    <dgm:pt modelId="{23D4E7E3-1956-455E-BD35-4513508A9C54}" type="parTrans" cxnId="{F67E5814-E14C-4F98-BE80-D1D99557F2D8}">
      <dgm:prSet/>
      <dgm:spPr/>
      <dgm:t>
        <a:bodyPr/>
        <a:lstStyle/>
        <a:p>
          <a:endParaRPr lang="en-IN"/>
        </a:p>
      </dgm:t>
    </dgm:pt>
    <dgm:pt modelId="{E0FDBC26-85CB-42B2-815D-6A3172084C0F}" type="sibTrans" cxnId="{F67E5814-E14C-4F98-BE80-D1D99557F2D8}">
      <dgm:prSet/>
      <dgm:spPr/>
      <dgm:t>
        <a:bodyPr/>
        <a:lstStyle/>
        <a:p>
          <a:endParaRPr lang="en-IN"/>
        </a:p>
      </dgm:t>
    </dgm:pt>
    <dgm:pt modelId="{29EE8B7D-BAB9-4C5F-AFC4-883710A5F9A7}">
      <dgm:prSet/>
      <dgm:spPr/>
      <dgm:t>
        <a:bodyPr/>
        <a:lstStyle/>
        <a:p>
          <a:pPr rtl="0"/>
          <a:r>
            <a:rPr lang="en-US" b="1" dirty="0" smtClean="0"/>
            <a:t>Self reliant  on Power -  50% used for  own cement production and rest  sold to the grid </a:t>
          </a:r>
          <a:r>
            <a:rPr lang="en-US" dirty="0" smtClean="0"/>
            <a:t> </a:t>
          </a:r>
          <a:endParaRPr lang="en-IN" dirty="0"/>
        </a:p>
      </dgm:t>
    </dgm:pt>
    <dgm:pt modelId="{C9DD95E4-6F49-4FD8-80B4-2EB2233CA520}" type="parTrans" cxnId="{B9BD9679-C9D8-4E95-9E86-B65881055132}">
      <dgm:prSet/>
      <dgm:spPr/>
      <dgm:t>
        <a:bodyPr/>
        <a:lstStyle/>
        <a:p>
          <a:endParaRPr lang="en-IN"/>
        </a:p>
      </dgm:t>
    </dgm:pt>
    <dgm:pt modelId="{62AACCC3-1689-403F-8690-70CD1CE988DC}" type="sibTrans" cxnId="{B9BD9679-C9D8-4E95-9E86-B65881055132}">
      <dgm:prSet/>
      <dgm:spPr/>
      <dgm:t>
        <a:bodyPr/>
        <a:lstStyle/>
        <a:p>
          <a:endParaRPr lang="en-IN"/>
        </a:p>
      </dgm:t>
    </dgm:pt>
    <dgm:pt modelId="{DF55AA38-D3A1-4A86-BEA9-07EFB62BA8A7}" type="pres">
      <dgm:prSet presAssocID="{1AFC5F67-D085-449B-903F-75620B9683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FB3D6026-08DB-473B-9F30-E71E1DA2E217}" type="pres">
      <dgm:prSet presAssocID="{6EF50DD9-F27B-4E5F-B82C-BAC4141B805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E526840-F888-4D95-B00E-EB257A77F54D}" type="pres">
      <dgm:prSet presAssocID="{E0FDBC26-85CB-42B2-815D-6A3172084C0F}" presName="spacer" presStyleCnt="0"/>
      <dgm:spPr/>
    </dgm:pt>
    <dgm:pt modelId="{C32127C0-C6C3-4EFB-904C-0CFDE85D8D52}" type="pres">
      <dgm:prSet presAssocID="{29EE8B7D-BAB9-4C5F-AFC4-883710A5F9A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2BDD6E53-B50C-4466-8317-4439A8EF6396}" type="presOf" srcId="{1AFC5F67-D085-449B-903F-75620B96830C}" destId="{DF55AA38-D3A1-4A86-BEA9-07EFB62BA8A7}" srcOrd="0" destOrd="0" presId="urn:microsoft.com/office/officeart/2005/8/layout/vList2"/>
    <dgm:cxn modelId="{C3C33EF6-D0D9-4DA1-8390-8AB21935CEA8}" type="presOf" srcId="{6EF50DD9-F27B-4E5F-B82C-BAC4141B8053}" destId="{FB3D6026-08DB-473B-9F30-E71E1DA2E217}" srcOrd="0" destOrd="0" presId="urn:microsoft.com/office/officeart/2005/8/layout/vList2"/>
    <dgm:cxn modelId="{ABDB0151-41A2-44D9-8688-A51ECC8C62CF}" type="presOf" srcId="{29EE8B7D-BAB9-4C5F-AFC4-883710A5F9A7}" destId="{C32127C0-C6C3-4EFB-904C-0CFDE85D8D52}" srcOrd="0" destOrd="0" presId="urn:microsoft.com/office/officeart/2005/8/layout/vList2"/>
    <dgm:cxn modelId="{F67E5814-E14C-4F98-BE80-D1D99557F2D8}" srcId="{1AFC5F67-D085-449B-903F-75620B96830C}" destId="{6EF50DD9-F27B-4E5F-B82C-BAC4141B8053}" srcOrd="0" destOrd="0" parTransId="{23D4E7E3-1956-455E-BD35-4513508A9C54}" sibTransId="{E0FDBC26-85CB-42B2-815D-6A3172084C0F}"/>
    <dgm:cxn modelId="{B9BD9679-C9D8-4E95-9E86-B65881055132}" srcId="{1AFC5F67-D085-449B-903F-75620B96830C}" destId="{29EE8B7D-BAB9-4C5F-AFC4-883710A5F9A7}" srcOrd="1" destOrd="0" parTransId="{C9DD95E4-6F49-4FD8-80B4-2EB2233CA520}" sibTransId="{62AACCC3-1689-403F-8690-70CD1CE988DC}"/>
    <dgm:cxn modelId="{AA27AA84-979E-4738-98CF-900E52A21390}" type="presParOf" srcId="{DF55AA38-D3A1-4A86-BEA9-07EFB62BA8A7}" destId="{FB3D6026-08DB-473B-9F30-E71E1DA2E217}" srcOrd="0" destOrd="0" presId="urn:microsoft.com/office/officeart/2005/8/layout/vList2"/>
    <dgm:cxn modelId="{4B4AC3B6-AD71-48D7-B8D4-3F00A02F2C63}" type="presParOf" srcId="{DF55AA38-D3A1-4A86-BEA9-07EFB62BA8A7}" destId="{4E526840-F888-4D95-B00E-EB257A77F54D}" srcOrd="1" destOrd="0" presId="urn:microsoft.com/office/officeart/2005/8/layout/vList2"/>
    <dgm:cxn modelId="{D899B0CF-5F1A-4E4A-811A-D9BD007FEE3B}" type="presParOf" srcId="{DF55AA38-D3A1-4A86-BEA9-07EFB62BA8A7}" destId="{C32127C0-C6C3-4EFB-904C-0CFDE85D8D5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1C1E00-D15B-46E2-A4F6-C059A84D7F43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IN"/>
        </a:p>
      </dgm:t>
    </dgm:pt>
    <dgm:pt modelId="{399F58E2-2434-491C-BEB2-558686E71CA5}">
      <dgm:prSet/>
      <dgm:spPr/>
      <dgm:t>
        <a:bodyPr/>
        <a:lstStyle/>
        <a:p>
          <a:pPr rtl="0"/>
          <a:r>
            <a:rPr lang="en-US" dirty="0" smtClean="0"/>
            <a:t>All the plants are equipped with most Modern Quality Control Laboratory with X-Ray and XRD instruments.</a:t>
          </a:r>
          <a:endParaRPr lang="en-IN" dirty="0"/>
        </a:p>
      </dgm:t>
    </dgm:pt>
    <dgm:pt modelId="{9A9E3F48-2369-4B0C-AC15-41D000D46F9C}" type="parTrans" cxnId="{451D671C-4EDA-44F7-B61B-2D5481DE1D06}">
      <dgm:prSet/>
      <dgm:spPr/>
      <dgm:t>
        <a:bodyPr/>
        <a:lstStyle/>
        <a:p>
          <a:endParaRPr lang="en-IN"/>
        </a:p>
      </dgm:t>
    </dgm:pt>
    <dgm:pt modelId="{7A7FAF1B-73D5-40B5-9C2F-C0529B80A4CE}" type="sibTrans" cxnId="{451D671C-4EDA-44F7-B61B-2D5481DE1D06}">
      <dgm:prSet/>
      <dgm:spPr/>
      <dgm:t>
        <a:bodyPr/>
        <a:lstStyle/>
        <a:p>
          <a:endParaRPr lang="en-IN"/>
        </a:p>
      </dgm:t>
    </dgm:pt>
    <dgm:pt modelId="{EDF923BE-360C-48C7-A028-703C95C2EBA0}">
      <dgm:prSet/>
      <dgm:spPr/>
      <dgm:t>
        <a:bodyPr/>
        <a:lstStyle/>
        <a:p>
          <a:pPr rtl="0"/>
          <a:r>
            <a:rPr lang="en-US" dirty="0" smtClean="0"/>
            <a:t>Implemented latest version of Integrated Management System ( All Plants are ISO certified)</a:t>
          </a:r>
          <a:endParaRPr lang="en-IN" dirty="0"/>
        </a:p>
      </dgm:t>
    </dgm:pt>
    <dgm:pt modelId="{246D6BD3-C855-4EEA-8C47-254B2205D116}" type="parTrans" cxnId="{80715FC3-F352-4C58-BAFA-852313E3E463}">
      <dgm:prSet/>
      <dgm:spPr/>
      <dgm:t>
        <a:bodyPr/>
        <a:lstStyle/>
        <a:p>
          <a:endParaRPr lang="en-IN"/>
        </a:p>
      </dgm:t>
    </dgm:pt>
    <dgm:pt modelId="{7D429E10-F62F-4FC9-83B4-6768FCD6C660}" type="sibTrans" cxnId="{80715FC3-F352-4C58-BAFA-852313E3E463}">
      <dgm:prSet/>
      <dgm:spPr/>
      <dgm:t>
        <a:bodyPr/>
        <a:lstStyle/>
        <a:p>
          <a:endParaRPr lang="en-IN"/>
        </a:p>
      </dgm:t>
    </dgm:pt>
    <dgm:pt modelId="{C9090592-41CF-4644-A316-A412C52C50D1}">
      <dgm:prSet/>
      <dgm:spPr/>
      <dgm:t>
        <a:bodyPr/>
        <a:lstStyle/>
        <a:p>
          <a:pPr rtl="0"/>
          <a:r>
            <a:rPr lang="en-US" smtClean="0"/>
            <a:t>Special laboratories for testing cement as per Sri Lankan Standards for exports</a:t>
          </a:r>
          <a:endParaRPr lang="en-IN"/>
        </a:p>
      </dgm:t>
    </dgm:pt>
    <dgm:pt modelId="{C7DE387F-7423-454B-A738-860007702F6E}" type="parTrans" cxnId="{972858AB-75AC-4206-9E80-9500A5A8F11C}">
      <dgm:prSet/>
      <dgm:spPr/>
      <dgm:t>
        <a:bodyPr/>
        <a:lstStyle/>
        <a:p>
          <a:endParaRPr lang="en-IN"/>
        </a:p>
      </dgm:t>
    </dgm:pt>
    <dgm:pt modelId="{E4C87B39-5C6D-4332-9BAF-C2B6160F50D1}" type="sibTrans" cxnId="{972858AB-75AC-4206-9E80-9500A5A8F11C}">
      <dgm:prSet/>
      <dgm:spPr/>
      <dgm:t>
        <a:bodyPr/>
        <a:lstStyle/>
        <a:p>
          <a:endParaRPr lang="en-IN"/>
        </a:p>
      </dgm:t>
    </dgm:pt>
    <dgm:pt modelId="{21431120-DA32-49A1-A938-622B11FD216F}">
      <dgm:prSet/>
      <dgm:spPr/>
      <dgm:t>
        <a:bodyPr/>
        <a:lstStyle/>
        <a:p>
          <a:pPr rtl="0"/>
          <a:r>
            <a:rPr lang="en-US" dirty="0" smtClean="0"/>
            <a:t>Best Environment , Health and Safety practices – our plants won many prestigious awards for environment and safety </a:t>
          </a:r>
          <a:endParaRPr lang="en-IN" dirty="0"/>
        </a:p>
      </dgm:t>
    </dgm:pt>
    <dgm:pt modelId="{8E32EE5C-00EF-42DC-A1CE-4E0E65852F89}" type="parTrans" cxnId="{EF189BC0-FE55-4714-A541-0319608B2B13}">
      <dgm:prSet/>
      <dgm:spPr/>
      <dgm:t>
        <a:bodyPr/>
        <a:lstStyle/>
        <a:p>
          <a:endParaRPr lang="en-IN"/>
        </a:p>
      </dgm:t>
    </dgm:pt>
    <dgm:pt modelId="{0D93FA58-3D6A-4860-9168-3001B3B113D5}" type="sibTrans" cxnId="{EF189BC0-FE55-4714-A541-0319608B2B13}">
      <dgm:prSet/>
      <dgm:spPr/>
      <dgm:t>
        <a:bodyPr/>
        <a:lstStyle/>
        <a:p>
          <a:endParaRPr lang="en-IN"/>
        </a:p>
      </dgm:t>
    </dgm:pt>
    <dgm:pt modelId="{A2413A4F-5772-43F8-A4AD-DCB2AE109DE4}">
      <dgm:prSet/>
      <dgm:spPr/>
      <dgm:t>
        <a:bodyPr/>
        <a:lstStyle/>
        <a:p>
          <a:pPr rtl="0"/>
          <a:r>
            <a:rPr lang="en-US" dirty="0" smtClean="0"/>
            <a:t>QUALILTY OF CEMENT- BEST IN THE INDUSTRY</a:t>
          </a:r>
          <a:endParaRPr lang="en-IN" dirty="0"/>
        </a:p>
      </dgm:t>
    </dgm:pt>
    <dgm:pt modelId="{EFAE567C-989B-4DA8-BBBA-AF06FB440762}" type="parTrans" cxnId="{E98C05C3-E609-47EC-8EED-083AFBC78DAF}">
      <dgm:prSet/>
      <dgm:spPr/>
      <dgm:t>
        <a:bodyPr/>
        <a:lstStyle/>
        <a:p>
          <a:endParaRPr lang="en-IN"/>
        </a:p>
      </dgm:t>
    </dgm:pt>
    <dgm:pt modelId="{2E8D1F75-91A0-47D5-B863-9DF1EB2DEB1D}" type="sibTrans" cxnId="{E98C05C3-E609-47EC-8EED-083AFBC78DAF}">
      <dgm:prSet/>
      <dgm:spPr/>
      <dgm:t>
        <a:bodyPr/>
        <a:lstStyle/>
        <a:p>
          <a:endParaRPr lang="en-IN"/>
        </a:p>
      </dgm:t>
    </dgm:pt>
    <dgm:pt modelId="{E6720FA9-FC96-472E-8C4B-EB0DC17F22DB}" type="pres">
      <dgm:prSet presAssocID="{CC1C1E00-D15B-46E2-A4F6-C059A84D7F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A3F18E7-02DF-4368-98BC-5BC1779661B5}" type="pres">
      <dgm:prSet presAssocID="{399F58E2-2434-491C-BEB2-558686E71CA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2325152-3450-4E02-B7CD-36F1579BF647}" type="pres">
      <dgm:prSet presAssocID="{7A7FAF1B-73D5-40B5-9C2F-C0529B80A4CE}" presName="spacer" presStyleCnt="0"/>
      <dgm:spPr/>
      <dgm:t>
        <a:bodyPr/>
        <a:lstStyle/>
        <a:p>
          <a:endParaRPr lang="en-IN"/>
        </a:p>
      </dgm:t>
    </dgm:pt>
    <dgm:pt modelId="{457234E4-0490-4EAC-9AA6-DB65EC65FC51}" type="pres">
      <dgm:prSet presAssocID="{EDF923BE-360C-48C7-A028-703C95C2EBA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280895C-D3AA-4606-8C94-12AEB275E153}" type="pres">
      <dgm:prSet presAssocID="{7D429E10-F62F-4FC9-83B4-6768FCD6C660}" presName="spacer" presStyleCnt="0"/>
      <dgm:spPr/>
      <dgm:t>
        <a:bodyPr/>
        <a:lstStyle/>
        <a:p>
          <a:endParaRPr lang="en-IN"/>
        </a:p>
      </dgm:t>
    </dgm:pt>
    <dgm:pt modelId="{5CA3DFE2-8C67-4FC6-BC60-61D1B8BE4E36}" type="pres">
      <dgm:prSet presAssocID="{C9090592-41CF-4644-A316-A412C52C50D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2A64425-8FA9-4B5D-A7EC-76BA92F56035}" type="pres">
      <dgm:prSet presAssocID="{E4C87B39-5C6D-4332-9BAF-C2B6160F50D1}" presName="spacer" presStyleCnt="0"/>
      <dgm:spPr/>
      <dgm:t>
        <a:bodyPr/>
        <a:lstStyle/>
        <a:p>
          <a:endParaRPr lang="en-IN"/>
        </a:p>
      </dgm:t>
    </dgm:pt>
    <dgm:pt modelId="{CFA44B68-E233-4AE5-9799-0A5605EF5F3E}" type="pres">
      <dgm:prSet presAssocID="{21431120-DA32-49A1-A938-622B11FD216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1625A32-50E4-43D6-BEB4-B98341930563}" type="pres">
      <dgm:prSet presAssocID="{0D93FA58-3D6A-4860-9168-3001B3B113D5}" presName="spacer" presStyleCnt="0"/>
      <dgm:spPr/>
      <dgm:t>
        <a:bodyPr/>
        <a:lstStyle/>
        <a:p>
          <a:endParaRPr lang="en-IN"/>
        </a:p>
      </dgm:t>
    </dgm:pt>
    <dgm:pt modelId="{7C6AC7D9-604C-48DA-9420-469834378F7B}" type="pres">
      <dgm:prSet presAssocID="{A2413A4F-5772-43F8-A4AD-DCB2AE109DE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86ED5B5B-7DBD-45C9-8F77-C05BF28612B6}" type="presOf" srcId="{A2413A4F-5772-43F8-A4AD-DCB2AE109DE4}" destId="{7C6AC7D9-604C-48DA-9420-469834378F7B}" srcOrd="0" destOrd="0" presId="urn:microsoft.com/office/officeart/2005/8/layout/vList2"/>
    <dgm:cxn modelId="{EF189BC0-FE55-4714-A541-0319608B2B13}" srcId="{CC1C1E00-D15B-46E2-A4F6-C059A84D7F43}" destId="{21431120-DA32-49A1-A938-622B11FD216F}" srcOrd="3" destOrd="0" parTransId="{8E32EE5C-00EF-42DC-A1CE-4E0E65852F89}" sibTransId="{0D93FA58-3D6A-4860-9168-3001B3B113D5}"/>
    <dgm:cxn modelId="{1CBD5C2D-5F85-4400-8A6B-7C14DE2068BA}" type="presOf" srcId="{CC1C1E00-D15B-46E2-A4F6-C059A84D7F43}" destId="{E6720FA9-FC96-472E-8C4B-EB0DC17F22DB}" srcOrd="0" destOrd="0" presId="urn:microsoft.com/office/officeart/2005/8/layout/vList2"/>
    <dgm:cxn modelId="{27CA3282-89D6-4FE6-827C-3820EF0F7D33}" type="presOf" srcId="{C9090592-41CF-4644-A316-A412C52C50D1}" destId="{5CA3DFE2-8C67-4FC6-BC60-61D1B8BE4E36}" srcOrd="0" destOrd="0" presId="urn:microsoft.com/office/officeart/2005/8/layout/vList2"/>
    <dgm:cxn modelId="{3F99EDD1-1BF6-43CF-B94F-30F418B425F4}" type="presOf" srcId="{21431120-DA32-49A1-A938-622B11FD216F}" destId="{CFA44B68-E233-4AE5-9799-0A5605EF5F3E}" srcOrd="0" destOrd="0" presId="urn:microsoft.com/office/officeart/2005/8/layout/vList2"/>
    <dgm:cxn modelId="{972858AB-75AC-4206-9E80-9500A5A8F11C}" srcId="{CC1C1E00-D15B-46E2-A4F6-C059A84D7F43}" destId="{C9090592-41CF-4644-A316-A412C52C50D1}" srcOrd="2" destOrd="0" parTransId="{C7DE387F-7423-454B-A738-860007702F6E}" sibTransId="{E4C87B39-5C6D-4332-9BAF-C2B6160F50D1}"/>
    <dgm:cxn modelId="{8441168A-3B89-4E69-B780-D8BC4788D5DB}" type="presOf" srcId="{399F58E2-2434-491C-BEB2-558686E71CA5}" destId="{3A3F18E7-02DF-4368-98BC-5BC1779661B5}" srcOrd="0" destOrd="0" presId="urn:microsoft.com/office/officeart/2005/8/layout/vList2"/>
    <dgm:cxn modelId="{451D671C-4EDA-44F7-B61B-2D5481DE1D06}" srcId="{CC1C1E00-D15B-46E2-A4F6-C059A84D7F43}" destId="{399F58E2-2434-491C-BEB2-558686E71CA5}" srcOrd="0" destOrd="0" parTransId="{9A9E3F48-2369-4B0C-AC15-41D000D46F9C}" sibTransId="{7A7FAF1B-73D5-40B5-9C2F-C0529B80A4CE}"/>
    <dgm:cxn modelId="{80715FC3-F352-4C58-BAFA-852313E3E463}" srcId="{CC1C1E00-D15B-46E2-A4F6-C059A84D7F43}" destId="{EDF923BE-360C-48C7-A028-703C95C2EBA0}" srcOrd="1" destOrd="0" parTransId="{246D6BD3-C855-4EEA-8C47-254B2205D116}" sibTransId="{7D429E10-F62F-4FC9-83B4-6768FCD6C660}"/>
    <dgm:cxn modelId="{A9929E84-D19A-4087-801C-D7FD41F185E4}" type="presOf" srcId="{EDF923BE-360C-48C7-A028-703C95C2EBA0}" destId="{457234E4-0490-4EAC-9AA6-DB65EC65FC51}" srcOrd="0" destOrd="0" presId="urn:microsoft.com/office/officeart/2005/8/layout/vList2"/>
    <dgm:cxn modelId="{E98C05C3-E609-47EC-8EED-083AFBC78DAF}" srcId="{CC1C1E00-D15B-46E2-A4F6-C059A84D7F43}" destId="{A2413A4F-5772-43F8-A4AD-DCB2AE109DE4}" srcOrd="4" destOrd="0" parTransId="{EFAE567C-989B-4DA8-BBBA-AF06FB440762}" sibTransId="{2E8D1F75-91A0-47D5-B863-9DF1EB2DEB1D}"/>
    <dgm:cxn modelId="{76A2A08B-0E7E-4C4E-AF2F-D841E5D1D7ED}" type="presParOf" srcId="{E6720FA9-FC96-472E-8C4B-EB0DC17F22DB}" destId="{3A3F18E7-02DF-4368-98BC-5BC1779661B5}" srcOrd="0" destOrd="0" presId="urn:microsoft.com/office/officeart/2005/8/layout/vList2"/>
    <dgm:cxn modelId="{C39D823F-C5AC-4F16-A73E-2FD57A18502C}" type="presParOf" srcId="{E6720FA9-FC96-472E-8C4B-EB0DC17F22DB}" destId="{62325152-3450-4E02-B7CD-36F1579BF647}" srcOrd="1" destOrd="0" presId="urn:microsoft.com/office/officeart/2005/8/layout/vList2"/>
    <dgm:cxn modelId="{FE64F10B-B3DA-4A7B-9FD1-8CBC2AFDB95E}" type="presParOf" srcId="{E6720FA9-FC96-472E-8C4B-EB0DC17F22DB}" destId="{457234E4-0490-4EAC-9AA6-DB65EC65FC51}" srcOrd="2" destOrd="0" presId="urn:microsoft.com/office/officeart/2005/8/layout/vList2"/>
    <dgm:cxn modelId="{88EB86C5-1DFA-4CD1-B1CE-04C2120417D2}" type="presParOf" srcId="{E6720FA9-FC96-472E-8C4B-EB0DC17F22DB}" destId="{7280895C-D3AA-4606-8C94-12AEB275E153}" srcOrd="3" destOrd="0" presId="urn:microsoft.com/office/officeart/2005/8/layout/vList2"/>
    <dgm:cxn modelId="{CB39122A-A4D1-407C-B849-F4CF95916E7F}" type="presParOf" srcId="{E6720FA9-FC96-472E-8C4B-EB0DC17F22DB}" destId="{5CA3DFE2-8C67-4FC6-BC60-61D1B8BE4E36}" srcOrd="4" destOrd="0" presId="urn:microsoft.com/office/officeart/2005/8/layout/vList2"/>
    <dgm:cxn modelId="{7BF1A067-336C-4BFE-BA6A-F119CB0B3DD0}" type="presParOf" srcId="{E6720FA9-FC96-472E-8C4B-EB0DC17F22DB}" destId="{92A64425-8FA9-4B5D-A7EC-76BA92F56035}" srcOrd="5" destOrd="0" presId="urn:microsoft.com/office/officeart/2005/8/layout/vList2"/>
    <dgm:cxn modelId="{3ECB0787-DFFE-4D2A-B55B-F755F292E67C}" type="presParOf" srcId="{E6720FA9-FC96-472E-8C4B-EB0DC17F22DB}" destId="{CFA44B68-E233-4AE5-9799-0A5605EF5F3E}" srcOrd="6" destOrd="0" presId="urn:microsoft.com/office/officeart/2005/8/layout/vList2"/>
    <dgm:cxn modelId="{03BA973D-64BD-4D21-95CA-EDC92864F462}" type="presParOf" srcId="{E6720FA9-FC96-472E-8C4B-EB0DC17F22DB}" destId="{81625A32-50E4-43D6-BEB4-B98341930563}" srcOrd="7" destOrd="0" presId="urn:microsoft.com/office/officeart/2005/8/layout/vList2"/>
    <dgm:cxn modelId="{29AF67F3-F142-467D-8AD9-5215085C986A}" type="presParOf" srcId="{E6720FA9-FC96-472E-8C4B-EB0DC17F22DB}" destId="{7C6AC7D9-604C-48DA-9420-469834378F7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CABDCD-CAC9-4F3E-81D6-B2734E3BC0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N"/>
        </a:p>
      </dgm:t>
    </dgm:pt>
    <dgm:pt modelId="{5DD17EC2-3E9B-4B5A-899D-40095F0E6995}">
      <dgm:prSet/>
      <dgm:spPr/>
      <dgm:t>
        <a:bodyPr/>
        <a:lstStyle/>
        <a:p>
          <a:pPr rtl="0"/>
          <a:r>
            <a:rPr lang="en-US" smtClean="0"/>
            <a:t>Supply to 12 states across South and East India in Domestic market</a:t>
          </a:r>
          <a:endParaRPr lang="en-IN"/>
        </a:p>
      </dgm:t>
    </dgm:pt>
    <dgm:pt modelId="{3DF020D9-F0C1-46BE-A391-7C3A3ED78B89}" type="parTrans" cxnId="{C86F67FF-8BC6-4E9D-AB10-1D5918DB7B33}">
      <dgm:prSet/>
      <dgm:spPr/>
      <dgm:t>
        <a:bodyPr/>
        <a:lstStyle/>
        <a:p>
          <a:endParaRPr lang="en-IN"/>
        </a:p>
      </dgm:t>
    </dgm:pt>
    <dgm:pt modelId="{8BBFA949-B391-470A-998C-F51878A82B04}" type="sibTrans" cxnId="{C86F67FF-8BC6-4E9D-AB10-1D5918DB7B33}">
      <dgm:prSet/>
      <dgm:spPr/>
      <dgm:t>
        <a:bodyPr/>
        <a:lstStyle/>
        <a:p>
          <a:endParaRPr lang="en-IN"/>
        </a:p>
      </dgm:t>
    </dgm:pt>
    <dgm:pt modelId="{C8CB3E37-5327-42FD-BFD4-86B9E23DB4B0}">
      <dgm:prSet/>
      <dgm:spPr/>
      <dgm:t>
        <a:bodyPr/>
        <a:lstStyle/>
        <a:p>
          <a:pPr rtl="0"/>
          <a:r>
            <a:rPr lang="en-IN" smtClean="0"/>
            <a:t>20 regional offices &amp; more than 170 depots</a:t>
          </a:r>
          <a:endParaRPr lang="en-IN"/>
        </a:p>
      </dgm:t>
    </dgm:pt>
    <dgm:pt modelId="{CB40AAA6-4FD2-438A-8DF8-862565FF75B7}" type="parTrans" cxnId="{BA8643F2-EE26-486A-A55C-1C2AD522AA0E}">
      <dgm:prSet/>
      <dgm:spPr/>
      <dgm:t>
        <a:bodyPr/>
        <a:lstStyle/>
        <a:p>
          <a:endParaRPr lang="en-IN"/>
        </a:p>
      </dgm:t>
    </dgm:pt>
    <dgm:pt modelId="{E892C01E-180E-4B0E-93A2-8F7E0B5B1BDB}" type="sibTrans" cxnId="{BA8643F2-EE26-486A-A55C-1C2AD522AA0E}">
      <dgm:prSet/>
      <dgm:spPr/>
      <dgm:t>
        <a:bodyPr/>
        <a:lstStyle/>
        <a:p>
          <a:endParaRPr lang="en-IN"/>
        </a:p>
      </dgm:t>
    </dgm:pt>
    <dgm:pt modelId="{B085E187-6605-4383-A33A-CBE012AEE41E}">
      <dgm:prSet/>
      <dgm:spPr/>
      <dgm:t>
        <a:bodyPr/>
        <a:lstStyle/>
        <a:p>
          <a:pPr rtl="0"/>
          <a:r>
            <a:rPr lang="en-US" smtClean="0"/>
            <a:t>As a part of our International business, we supply cement &amp; clinker to Sri Lanka and Bangladesh</a:t>
          </a:r>
          <a:endParaRPr lang="en-IN"/>
        </a:p>
      </dgm:t>
    </dgm:pt>
    <dgm:pt modelId="{3794E2D0-A029-45B0-B149-4523BDA06DB9}" type="parTrans" cxnId="{4E7B34D6-5F7D-4750-A500-2E421936AAEE}">
      <dgm:prSet/>
      <dgm:spPr/>
      <dgm:t>
        <a:bodyPr/>
        <a:lstStyle/>
        <a:p>
          <a:endParaRPr lang="en-IN"/>
        </a:p>
      </dgm:t>
    </dgm:pt>
    <dgm:pt modelId="{0C92BA25-551F-485D-869C-04DF55ED6824}" type="sibTrans" cxnId="{4E7B34D6-5F7D-4750-A500-2E421936AAEE}">
      <dgm:prSet/>
      <dgm:spPr/>
      <dgm:t>
        <a:bodyPr/>
        <a:lstStyle/>
        <a:p>
          <a:endParaRPr lang="en-IN"/>
        </a:p>
      </dgm:t>
    </dgm:pt>
    <dgm:pt modelId="{E4C1B8D1-8755-477F-B22C-7E5B0494A4E9}" type="pres">
      <dgm:prSet presAssocID="{57CABDCD-CAC9-4F3E-81D6-B2734E3BC0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56E7B715-3FF2-4321-B12A-3A9B618C9731}" type="pres">
      <dgm:prSet presAssocID="{5DD17EC2-3E9B-4B5A-899D-40095F0E699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B543993-246C-4C6E-AC50-F331466F8AC2}" type="pres">
      <dgm:prSet presAssocID="{8BBFA949-B391-470A-998C-F51878A82B04}" presName="spacer" presStyleCnt="0"/>
      <dgm:spPr/>
    </dgm:pt>
    <dgm:pt modelId="{19E8B7C9-FAD0-4C9C-85B2-1C5C13B94858}" type="pres">
      <dgm:prSet presAssocID="{C8CB3E37-5327-42FD-BFD4-86B9E23DB4B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5E79B08-3031-44E6-A214-CFF93765BF6B}" type="pres">
      <dgm:prSet presAssocID="{E892C01E-180E-4B0E-93A2-8F7E0B5B1BDB}" presName="spacer" presStyleCnt="0"/>
      <dgm:spPr/>
    </dgm:pt>
    <dgm:pt modelId="{E0924AD7-CAE5-4432-99FB-AEC1B810CE8A}" type="pres">
      <dgm:prSet presAssocID="{B085E187-6605-4383-A33A-CBE012AEE41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65BCB8B4-5C68-48B8-BAE7-AEE50E75A5C6}" type="presOf" srcId="{5DD17EC2-3E9B-4B5A-899D-40095F0E6995}" destId="{56E7B715-3FF2-4321-B12A-3A9B618C9731}" srcOrd="0" destOrd="0" presId="urn:microsoft.com/office/officeart/2005/8/layout/vList2"/>
    <dgm:cxn modelId="{4E7B34D6-5F7D-4750-A500-2E421936AAEE}" srcId="{57CABDCD-CAC9-4F3E-81D6-B2734E3BC01D}" destId="{B085E187-6605-4383-A33A-CBE012AEE41E}" srcOrd="2" destOrd="0" parTransId="{3794E2D0-A029-45B0-B149-4523BDA06DB9}" sibTransId="{0C92BA25-551F-485D-869C-04DF55ED6824}"/>
    <dgm:cxn modelId="{9371BDE9-9FF3-46C8-8F6B-FB04626C5F10}" type="presOf" srcId="{B085E187-6605-4383-A33A-CBE012AEE41E}" destId="{E0924AD7-CAE5-4432-99FB-AEC1B810CE8A}" srcOrd="0" destOrd="0" presId="urn:microsoft.com/office/officeart/2005/8/layout/vList2"/>
    <dgm:cxn modelId="{BA8643F2-EE26-486A-A55C-1C2AD522AA0E}" srcId="{57CABDCD-CAC9-4F3E-81D6-B2734E3BC01D}" destId="{C8CB3E37-5327-42FD-BFD4-86B9E23DB4B0}" srcOrd="1" destOrd="0" parTransId="{CB40AAA6-4FD2-438A-8DF8-862565FF75B7}" sibTransId="{E892C01E-180E-4B0E-93A2-8F7E0B5B1BDB}"/>
    <dgm:cxn modelId="{C86F67FF-8BC6-4E9D-AB10-1D5918DB7B33}" srcId="{57CABDCD-CAC9-4F3E-81D6-B2734E3BC01D}" destId="{5DD17EC2-3E9B-4B5A-899D-40095F0E6995}" srcOrd="0" destOrd="0" parTransId="{3DF020D9-F0C1-46BE-A391-7C3A3ED78B89}" sibTransId="{8BBFA949-B391-470A-998C-F51878A82B04}"/>
    <dgm:cxn modelId="{92819940-019C-4781-AF5A-6CB96AA51CCE}" type="presOf" srcId="{57CABDCD-CAC9-4F3E-81D6-B2734E3BC01D}" destId="{E4C1B8D1-8755-477F-B22C-7E5B0494A4E9}" srcOrd="0" destOrd="0" presId="urn:microsoft.com/office/officeart/2005/8/layout/vList2"/>
    <dgm:cxn modelId="{92821CCB-B6CF-4EBF-B3D8-CC4E178D5BC3}" type="presOf" srcId="{C8CB3E37-5327-42FD-BFD4-86B9E23DB4B0}" destId="{19E8B7C9-FAD0-4C9C-85B2-1C5C13B94858}" srcOrd="0" destOrd="0" presId="urn:microsoft.com/office/officeart/2005/8/layout/vList2"/>
    <dgm:cxn modelId="{CA5DC58C-E576-4ECD-97A8-7AE481D55423}" type="presParOf" srcId="{E4C1B8D1-8755-477F-B22C-7E5B0494A4E9}" destId="{56E7B715-3FF2-4321-B12A-3A9B618C9731}" srcOrd="0" destOrd="0" presId="urn:microsoft.com/office/officeart/2005/8/layout/vList2"/>
    <dgm:cxn modelId="{0207B123-D811-4B3B-982F-7059F8B76FA7}" type="presParOf" srcId="{E4C1B8D1-8755-477F-B22C-7E5B0494A4E9}" destId="{FB543993-246C-4C6E-AC50-F331466F8AC2}" srcOrd="1" destOrd="0" presId="urn:microsoft.com/office/officeart/2005/8/layout/vList2"/>
    <dgm:cxn modelId="{B2CDDC69-C676-4701-9966-DF8E43D02691}" type="presParOf" srcId="{E4C1B8D1-8755-477F-B22C-7E5B0494A4E9}" destId="{19E8B7C9-FAD0-4C9C-85B2-1C5C13B94858}" srcOrd="2" destOrd="0" presId="urn:microsoft.com/office/officeart/2005/8/layout/vList2"/>
    <dgm:cxn modelId="{E692BC80-4B4F-4BF0-A1D2-4557B3162FCA}" type="presParOf" srcId="{E4C1B8D1-8755-477F-B22C-7E5B0494A4E9}" destId="{B5E79B08-3031-44E6-A214-CFF93765BF6B}" srcOrd="3" destOrd="0" presId="urn:microsoft.com/office/officeart/2005/8/layout/vList2"/>
    <dgm:cxn modelId="{D2F017E9-B19A-4319-AF2E-B6406A3DC8F0}" type="presParOf" srcId="{E4C1B8D1-8755-477F-B22C-7E5B0494A4E9}" destId="{E0924AD7-CAE5-4432-99FB-AEC1B810CE8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515541-5C4A-49D3-BB54-CE62F8B657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N"/>
        </a:p>
      </dgm:t>
    </dgm:pt>
    <dgm:pt modelId="{7006C643-F061-4D4C-B39C-9B7E88C4A3F3}">
      <dgm:prSet/>
      <dgm:spPr/>
      <dgm:t>
        <a:bodyPr/>
        <a:lstStyle/>
        <a:p>
          <a:pPr rtl="0"/>
          <a:r>
            <a:rPr lang="en-US" dirty="0" smtClean="0"/>
            <a:t>Golden Peacock Award for Sustainability for the year 2017 being received by MD Mr. Ranjith Rao   </a:t>
          </a:r>
          <a:endParaRPr lang="en-IN" dirty="0"/>
        </a:p>
      </dgm:t>
    </dgm:pt>
    <dgm:pt modelId="{B1CB45B7-7CBF-4660-B36C-34F09122AE49}" type="parTrans" cxnId="{4A20054F-E2D9-459E-BACA-F6472AD6C6A2}">
      <dgm:prSet/>
      <dgm:spPr/>
      <dgm:t>
        <a:bodyPr/>
        <a:lstStyle/>
        <a:p>
          <a:endParaRPr lang="en-IN"/>
        </a:p>
      </dgm:t>
    </dgm:pt>
    <dgm:pt modelId="{4595B53E-AC7F-49BA-8CBA-B4C086F46EC3}" type="sibTrans" cxnId="{4A20054F-E2D9-459E-BACA-F6472AD6C6A2}">
      <dgm:prSet/>
      <dgm:spPr/>
      <dgm:t>
        <a:bodyPr/>
        <a:lstStyle/>
        <a:p>
          <a:endParaRPr lang="en-IN"/>
        </a:p>
      </dgm:t>
    </dgm:pt>
    <dgm:pt modelId="{21EFCEBA-8AA3-4E4D-A3AA-5D423BFDF065}" type="pres">
      <dgm:prSet presAssocID="{BD515541-5C4A-49D3-BB54-CE62F8B657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F1DF517C-77F8-456D-AC78-AEF13ED1941F}" type="pres">
      <dgm:prSet presAssocID="{7006C643-F061-4D4C-B39C-9B7E88C4A3F3}" presName="parentText" presStyleLbl="node1" presStyleIdx="0" presStyleCnt="1" custLinFactNeighborX="-4902" custLinFactNeighborY="-14446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0C85C97A-5EE3-4564-989E-F4030352E57E}" type="presOf" srcId="{BD515541-5C4A-49D3-BB54-CE62F8B657C2}" destId="{21EFCEBA-8AA3-4E4D-A3AA-5D423BFDF065}" srcOrd="0" destOrd="0" presId="urn:microsoft.com/office/officeart/2005/8/layout/vList2"/>
    <dgm:cxn modelId="{35BDBD9B-43D9-4448-B594-2AB660118BC2}" type="presOf" srcId="{7006C643-F061-4D4C-B39C-9B7E88C4A3F3}" destId="{F1DF517C-77F8-456D-AC78-AEF13ED1941F}" srcOrd="0" destOrd="0" presId="urn:microsoft.com/office/officeart/2005/8/layout/vList2"/>
    <dgm:cxn modelId="{4A20054F-E2D9-459E-BACA-F6472AD6C6A2}" srcId="{BD515541-5C4A-49D3-BB54-CE62F8B657C2}" destId="{7006C643-F061-4D4C-B39C-9B7E88C4A3F3}" srcOrd="0" destOrd="0" parTransId="{B1CB45B7-7CBF-4660-B36C-34F09122AE49}" sibTransId="{4595B53E-AC7F-49BA-8CBA-B4C086F46EC3}"/>
    <dgm:cxn modelId="{DE7F3CC4-01DB-4665-9AA5-61B515F8E8FD}" type="presParOf" srcId="{21EFCEBA-8AA3-4E4D-A3AA-5D423BFDF065}" destId="{F1DF517C-77F8-456D-AC78-AEF13ED1941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8E4DA-33F7-4C28-AD9B-48511537FCE1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AD903-09DE-47F8-9B09-4010892338F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810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8034D-D6DF-4633-80E8-04CC74ACC5B4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606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8034D-D6DF-4633-80E8-04CC74ACC5B4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304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013B31-BB63-4846-867B-0C8AE8E7322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48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AD903-09DE-47F8-9B09-4010892338FC}" type="slidenum">
              <a:rPr lang="en-IN" smtClean="0">
                <a:solidFill>
                  <a:prstClr val="black"/>
                </a:solidFill>
              </a:rPr>
              <a:pPr/>
              <a:t>20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8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5900" y="304800"/>
            <a:ext cx="2009775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58801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752600"/>
            <a:ext cx="3924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752600"/>
            <a:ext cx="3924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752600"/>
            <a:ext cx="8001000" cy="4267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My Home Industries Ltd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68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My Home Industries Ltd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20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94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75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5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15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24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MY HOME INDUSTRIES LTD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87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98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16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06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My Home Industries Ltd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657600"/>
            <a:ext cx="7772400" cy="0"/>
          </a:xfrm>
          <a:prstGeom prst="line">
            <a:avLst/>
          </a:prstGeom>
          <a:ln w="38100"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ouray.MYHOMEGROUP0\Desktop\Maha Cement Logo LIN201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319212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815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22238"/>
            <a:ext cx="7571184" cy="487362"/>
          </a:xfrm>
        </p:spPr>
        <p:txBody>
          <a:bodyPr>
            <a:noAutofit/>
          </a:bodyPr>
          <a:lstStyle>
            <a:lvl1pPr algn="l"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4724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My Home Industries Ltd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7620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mouray.MYHOMEGROUP0\Desktop\Maha Cement Logo LIN201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97"/>
            <a:ext cx="899592" cy="47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941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12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4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2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05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38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MY HOME INDUSTRIES LTD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89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06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86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8221E9-35D9-4B69-BF0B-A515C84D08FA}" type="datetimeFigureOut">
              <a:rPr lang="en-IN" smtClean="0">
                <a:solidFill>
                  <a:prstClr val="black"/>
                </a:solidFill>
              </a:rPr>
              <a:pPr/>
              <a:t>27-11-2021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9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cs typeface="Arial" pitchFamily="34" charset="0"/>
              </a:defRPr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  <a:cs typeface="Arial" pitchFamily="34" charset="0"/>
              </a:defRPr>
            </a:lvl1pPr>
          </a:lstStyle>
          <a:p>
            <a:endParaRPr lang="en-IN"/>
          </a:p>
        </p:txBody>
      </p:sp>
      <p:sp>
        <p:nvSpPr>
          <p:cNvPr id="8704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  <a:cs typeface="Arial" pitchFamily="34" charset="0"/>
              </a:defRPr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244738" name="Picture 2" descr="C:\Users\mouray.MYHOMEGROUP0\Desktop\Maha Cement Logo LIN2010.jp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0353" cy="32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2" r:id="rId13"/>
    <p:sldLayoutId id="2147483673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751C1-501A-400D-A4EF-713FA419D5C7}" type="datetimeFigureOut">
              <a:rPr lang="en-US" smtClean="0"/>
              <a:pPr/>
              <a:t>11/27/2021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3D083-5739-40CF-AC32-17653924044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005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464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B97A-ECC7-4EF4-A0F6-6247962812E6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7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jpeg"/><Relationship Id="rId3" Type="http://schemas.openxmlformats.org/officeDocument/2006/relationships/image" Target="../media/image76.jpeg"/><Relationship Id="rId21" Type="http://schemas.openxmlformats.org/officeDocument/2006/relationships/image" Target="../media/image94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17" Type="http://schemas.openxmlformats.org/officeDocument/2006/relationships/image" Target="../media/image90.png"/><Relationship Id="rId25" Type="http://schemas.openxmlformats.org/officeDocument/2006/relationships/image" Target="../media/image9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24" Type="http://schemas.openxmlformats.org/officeDocument/2006/relationships/image" Target="../media/image97.jpeg"/><Relationship Id="rId5" Type="http://schemas.openxmlformats.org/officeDocument/2006/relationships/image" Target="../media/image78.jpe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10" Type="http://schemas.openxmlformats.org/officeDocument/2006/relationships/image" Target="../media/image83.jpeg"/><Relationship Id="rId19" Type="http://schemas.openxmlformats.org/officeDocument/2006/relationships/image" Target="../media/image92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png"/><Relationship Id="rId22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9" Type="http://schemas.openxmlformats.org/officeDocument/2006/relationships/image" Target="../media/image137.pn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34" Type="http://schemas.openxmlformats.org/officeDocument/2006/relationships/image" Target="../media/image132.png"/><Relationship Id="rId42" Type="http://schemas.openxmlformats.org/officeDocument/2006/relationships/image" Target="../media/image140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33" Type="http://schemas.openxmlformats.org/officeDocument/2006/relationships/image" Target="../media/image131.png"/><Relationship Id="rId38" Type="http://schemas.openxmlformats.org/officeDocument/2006/relationships/image" Target="../media/image136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29" Type="http://schemas.openxmlformats.org/officeDocument/2006/relationships/image" Target="../media/image127.png"/><Relationship Id="rId41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22.png"/><Relationship Id="rId32" Type="http://schemas.openxmlformats.org/officeDocument/2006/relationships/image" Target="../media/image130.png"/><Relationship Id="rId37" Type="http://schemas.openxmlformats.org/officeDocument/2006/relationships/image" Target="../media/image135.png"/><Relationship Id="rId40" Type="http://schemas.openxmlformats.org/officeDocument/2006/relationships/image" Target="../media/image138.png"/><Relationship Id="rId45" Type="http://schemas.openxmlformats.org/officeDocument/2006/relationships/image" Target="../media/image143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28" Type="http://schemas.openxmlformats.org/officeDocument/2006/relationships/image" Target="../media/image126.png"/><Relationship Id="rId36" Type="http://schemas.openxmlformats.org/officeDocument/2006/relationships/image" Target="../media/image134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31" Type="http://schemas.openxmlformats.org/officeDocument/2006/relationships/image" Target="../media/image129.png"/><Relationship Id="rId44" Type="http://schemas.openxmlformats.org/officeDocument/2006/relationships/image" Target="../media/image142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Relationship Id="rId27" Type="http://schemas.openxmlformats.org/officeDocument/2006/relationships/image" Target="../media/image125.png"/><Relationship Id="rId30" Type="http://schemas.openxmlformats.org/officeDocument/2006/relationships/image" Target="../media/image128.png"/><Relationship Id="rId35" Type="http://schemas.openxmlformats.org/officeDocument/2006/relationships/image" Target="../media/image133.png"/><Relationship Id="rId43" Type="http://schemas.openxmlformats.org/officeDocument/2006/relationships/image" Target="../media/image1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4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1.png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976" y="2321446"/>
            <a:ext cx="8208912" cy="1971650"/>
          </a:xfrm>
        </p:spPr>
        <p:txBody>
          <a:bodyPr/>
          <a:lstStyle/>
          <a:p>
            <a:r>
              <a:rPr lang="en-US" sz="4400" dirty="0" smtClean="0">
                <a:latin typeface="Candara" panose="020E0502030303020204" pitchFamily="34" charset="0"/>
              </a:rPr>
              <a:t>MY HOME INDUSTRIES PVT. LTD.</a:t>
            </a:r>
            <a:endParaRPr lang="en-IN" sz="4400" dirty="0"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1481962"/>
            <a:ext cx="3173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black"/>
                </a:solidFill>
              </a:rPr>
              <a:t>WELCOME</a:t>
            </a:r>
            <a:endParaRPr lang="en-IN" sz="5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2524254"/>
            <a:ext cx="254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TO  A PRESENTATION  ON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8654" y="4509120"/>
            <a:ext cx="33688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S </a:t>
            </a:r>
            <a:r>
              <a:rPr lang="en-US" sz="2800" dirty="0" err="1" smtClean="0">
                <a:solidFill>
                  <a:prstClr val="black"/>
                </a:solidFill>
              </a:rPr>
              <a:t>S</a:t>
            </a:r>
            <a:r>
              <a:rPr lang="en-US" sz="2800" dirty="0" smtClean="0">
                <a:solidFill>
                  <a:prstClr val="black"/>
                </a:solidFill>
              </a:rPr>
              <a:t> MOURAY</a:t>
            </a:r>
          </a:p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GM-Customer Service</a:t>
            </a:r>
            <a:endParaRPr lang="en-IN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7229" y="4005064"/>
            <a:ext cx="41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2324807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249" y="327558"/>
            <a:ext cx="5893707" cy="7694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5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MHIPL </a:t>
            </a:r>
            <a:br>
              <a:rPr lang="en-US" sz="25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PLANTS AND INSTALLED CAPACITIES </a:t>
            </a:r>
            <a:endParaRPr lang="en-IN" sz="2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371600" y="5427748"/>
          <a:ext cx="7086600" cy="717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586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22238"/>
            <a:ext cx="7499176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ndara" panose="020E0502030303020204" pitchFamily="34" charset="0"/>
              </a:rPr>
              <a:t>MELLACHERUVU CEMENT WORKS (MCW)</a:t>
            </a:r>
            <a:endParaRPr lang="en-IN" dirty="0">
              <a:latin typeface="Candara" panose="020E0502030303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543" y="4749404"/>
            <a:ext cx="8426717" cy="1919955"/>
          </a:xfrm>
          <a:prstGeom prst="rect">
            <a:avLst/>
          </a:prstGeom>
          <a:ln cap="rnd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 smtClean="0">
                <a:latin typeface="Candara" panose="020E0502030303020204" pitchFamily="34" charset="0"/>
              </a:rPr>
              <a:t> Annual capacity of 3.2 million </a:t>
            </a:r>
            <a:r>
              <a:rPr lang="en-US" b="1" i="1" dirty="0" err="1" smtClean="0">
                <a:latin typeface="Candara" panose="020E0502030303020204" pitchFamily="34" charset="0"/>
              </a:rPr>
              <a:t>tonnes</a:t>
            </a:r>
            <a:endParaRPr lang="en-US" b="1" i="1" dirty="0" smtClean="0">
              <a:latin typeface="Candara" panose="020E0502030303020204" pitchFamily="34" charset="0"/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With three Kilns 2000 TPD, 2500 TPD and 3500 TPD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Own </a:t>
            </a:r>
            <a:r>
              <a:rPr lang="en-US" sz="2000" dirty="0">
                <a:solidFill>
                  <a:prstClr val="black"/>
                </a:solidFill>
              </a:rPr>
              <a:t>siding for Rake </a:t>
            </a:r>
            <a:r>
              <a:rPr lang="en-US" sz="2000" dirty="0" smtClean="0">
                <a:solidFill>
                  <a:prstClr val="black"/>
                </a:solidFill>
              </a:rPr>
              <a:t>loading 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 Facility </a:t>
            </a:r>
            <a:r>
              <a:rPr lang="en-US" sz="2000" dirty="0">
                <a:solidFill>
                  <a:prstClr val="black"/>
                </a:solidFill>
              </a:rPr>
              <a:t>to utilize Alternate </a:t>
            </a:r>
            <a:r>
              <a:rPr lang="en-US" sz="2000" dirty="0" smtClean="0">
                <a:solidFill>
                  <a:prstClr val="black"/>
                </a:solidFill>
              </a:rPr>
              <a:t>Fuels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Modern </a:t>
            </a:r>
            <a:r>
              <a:rPr lang="en-US" sz="2000" dirty="0">
                <a:solidFill>
                  <a:prstClr val="black"/>
                </a:solidFill>
              </a:rPr>
              <a:t>QA &amp; QC lab with X-Ray and XRD</a:t>
            </a:r>
          </a:p>
          <a:p>
            <a:pPr marL="0" indent="0">
              <a:buNone/>
            </a:pPr>
            <a:endParaRPr lang="en-US" b="1" i="1" dirty="0" smtClean="0">
              <a:latin typeface="Candara" panose="020E0502030303020204" pitchFamily="34" charset="0"/>
            </a:endParaRPr>
          </a:p>
        </p:txBody>
      </p:sp>
      <p:pic>
        <p:nvPicPr>
          <p:cNvPr id="3" name="Picture 2" descr="C:\Users\m.jacob\Desktop\launchh\EDITED SHOTS\MCW\DJI_01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043" y="877933"/>
            <a:ext cx="8352429" cy="363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2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vel 3"/>
          <p:cNvSpPr/>
          <p:nvPr/>
        </p:nvSpPr>
        <p:spPr>
          <a:xfrm>
            <a:off x="-1752600" y="5486400"/>
            <a:ext cx="12877800" cy="914400"/>
          </a:xfrm>
          <a:prstGeom prst="bevel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4797022" y="6031468"/>
            <a:ext cx="92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gerian" pitchFamily="82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9552" y="122238"/>
            <a:ext cx="7859216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ndara" panose="020E0502030303020204" pitchFamily="34" charset="0"/>
              </a:rPr>
              <a:t>YANAKANDLA CEMENT WORKS (YCW)</a:t>
            </a:r>
            <a:endParaRPr lang="en-IN" dirty="0">
              <a:latin typeface="Candara" panose="020E0502030303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2941" y="4491176"/>
            <a:ext cx="8426717" cy="2106176"/>
          </a:xfrm>
          <a:prstGeom prst="rect">
            <a:avLst/>
          </a:prstGeom>
          <a:ln cap="rnd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i="1" dirty="0" smtClean="0">
                <a:latin typeface="Candara" panose="020E0502030303020204" pitchFamily="34" charset="0"/>
              </a:rPr>
              <a:t>Annual capacity of 3.2 million </a:t>
            </a:r>
            <a:r>
              <a:rPr lang="en-US" b="1" i="1" dirty="0" err="1" smtClean="0">
                <a:latin typeface="Candara" panose="020E0502030303020204" pitchFamily="34" charset="0"/>
              </a:rPr>
              <a:t>tonnes</a:t>
            </a:r>
            <a:endParaRPr lang="en-US" b="1" i="1" dirty="0" smtClean="0">
              <a:latin typeface="Candara" panose="020E0502030303020204" pitchFamily="34" charset="0"/>
            </a:endParaRPr>
          </a:p>
          <a:p>
            <a:pPr marL="1030287" indent="-457200">
              <a:buFont typeface="Wingdings" panose="05000000000000000000" pitchFamily="2" charset="2"/>
              <a:buChar char="Ø"/>
            </a:pPr>
            <a:r>
              <a:rPr lang="en-US" dirty="0"/>
              <a:t>Online cross-belt analyzer</a:t>
            </a:r>
          </a:p>
          <a:p>
            <a:pPr marL="1030288" indent="-457200">
              <a:buFont typeface="Wingdings" panose="05000000000000000000" pitchFamily="2" charset="2"/>
              <a:buChar char="Ø"/>
            </a:pPr>
            <a:r>
              <a:rPr lang="en-US" dirty="0"/>
              <a:t>Fully Automated Laboratory</a:t>
            </a:r>
          </a:p>
          <a:p>
            <a:pPr marL="1030288" indent="-457200">
              <a:buFont typeface="Wingdings" panose="05000000000000000000" pitchFamily="2" charset="2"/>
              <a:buChar char="Ø"/>
            </a:pPr>
            <a:r>
              <a:rPr lang="en-US" dirty="0"/>
              <a:t>Separate Grinding &amp; Blending technology </a:t>
            </a:r>
            <a:endParaRPr lang="en-US" b="1" i="1" dirty="0" smtClean="0">
              <a:latin typeface="Candara" panose="020E0502030303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IN" dirty="0">
              <a:latin typeface="Candara" panose="020E0502030303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i="1" dirty="0" smtClean="0">
              <a:latin typeface="Candara" panose="020E0502030303020204" pitchFamily="34" charset="0"/>
            </a:endParaRPr>
          </a:p>
        </p:txBody>
      </p:sp>
      <p:pic>
        <p:nvPicPr>
          <p:cNvPr id="2051" name="Picture 3" descr="C:\Users\m.jacob\Desktop\launchh\EDITED SHOTS\YCW\001 YCW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1" y="798435"/>
            <a:ext cx="8275523" cy="363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6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" y="908720"/>
            <a:ext cx="9025003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122238"/>
            <a:ext cx="7859216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ndara" panose="020E0502030303020204" pitchFamily="34" charset="0"/>
              </a:rPr>
              <a:t>VIZAG GRINDING UNIT (VGU)</a:t>
            </a:r>
            <a:endParaRPr lang="en-IN" dirty="0">
              <a:latin typeface="Candara" panose="020E050203030302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783" y="4273499"/>
            <a:ext cx="9025003" cy="237058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Candara" panose="020E0502030303020204" pitchFamily="34" charset="0"/>
              </a:rPr>
              <a:t>Produces 2 million tones </a:t>
            </a:r>
            <a:r>
              <a:rPr lang="en-US" b="1" dirty="0">
                <a:latin typeface="Candara" panose="020E0502030303020204" pitchFamily="34" charset="0"/>
              </a:rPr>
              <a:t>per </a:t>
            </a:r>
            <a:r>
              <a:rPr lang="en-US" b="1" dirty="0" smtClean="0">
                <a:latin typeface="Candara" panose="020E0502030303020204" pitchFamily="34" charset="0"/>
              </a:rPr>
              <a:t>annum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andara" panose="020E0502030303020204" pitchFamily="34" charset="0"/>
              </a:rPr>
              <a:t>Vertical Roller Mills for quality cement production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andara" panose="020E0502030303020204" pitchFamily="34" charset="0"/>
              </a:rPr>
              <a:t>First Plant in India to get license to produce Composite Cement.</a:t>
            </a:r>
          </a:p>
          <a:p>
            <a:pPr>
              <a:lnSpc>
                <a:spcPct val="150000"/>
              </a:lnSpc>
            </a:pPr>
            <a:endParaRPr lang="en-US" b="1" dirty="0" smtClean="0">
              <a:latin typeface="Candara" panose="020E0502030303020204" pitchFamily="34" charset="0"/>
            </a:endParaRPr>
          </a:p>
          <a:p>
            <a:endParaRPr lang="en-U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22238"/>
            <a:ext cx="7859216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>
                <a:latin typeface="Candara" panose="020E0502030303020204" pitchFamily="34" charset="0"/>
              </a:rPr>
              <a:t> </a:t>
            </a:r>
            <a:r>
              <a:rPr lang="en-US" dirty="0" smtClean="0">
                <a:latin typeface="Candara" panose="020E0502030303020204" pitchFamily="34" charset="0"/>
              </a:rPr>
              <a:t>GRINDING UNIT AT THOOTHUKUDI  (TGU)</a:t>
            </a:r>
            <a:endParaRPr lang="en-IN" dirty="0">
              <a:latin typeface="Candara" panose="020E0502030303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528" y="4077072"/>
            <a:ext cx="8712968" cy="244827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latin typeface="Candara" panose="020E0502030303020204" pitchFamily="34" charset="0"/>
              </a:rPr>
              <a:t>Production Capacity of 1.5 million tones </a:t>
            </a:r>
            <a:r>
              <a:rPr lang="en-US" sz="2600" b="1" dirty="0">
                <a:latin typeface="Candara" panose="020E0502030303020204" pitchFamily="34" charset="0"/>
              </a:rPr>
              <a:t>per </a:t>
            </a:r>
            <a:r>
              <a:rPr lang="en-US" sz="2600" b="1" dirty="0" smtClean="0">
                <a:latin typeface="Candara" panose="020E0502030303020204" pitchFamily="34" charset="0"/>
              </a:rPr>
              <a:t>annum</a:t>
            </a:r>
          </a:p>
          <a:p>
            <a:pPr>
              <a:lnSpc>
                <a:spcPct val="150000"/>
              </a:lnSpc>
            </a:pPr>
            <a:r>
              <a:rPr lang="en-US" sz="2600" b="1" dirty="0" smtClean="0">
                <a:latin typeface="Candara" panose="020E0502030303020204" pitchFamily="34" charset="0"/>
              </a:rPr>
              <a:t>180 TPH Ball Mill for cement Grinding </a:t>
            </a:r>
          </a:p>
          <a:p>
            <a:pPr>
              <a:lnSpc>
                <a:spcPct val="150000"/>
              </a:lnSpc>
            </a:pPr>
            <a:r>
              <a:rPr lang="en-US" sz="2600" b="1" dirty="0" smtClean="0">
                <a:latin typeface="Candara" panose="020E0502030303020204" pitchFamily="34" charset="0"/>
              </a:rPr>
              <a:t>Cement Storage Silo – 2 x 10,000 Mt </a:t>
            </a:r>
            <a:r>
              <a:rPr lang="en-US" sz="2600" dirty="0" smtClean="0">
                <a:latin typeface="Candara" panose="020E0502030303020204" pitchFamily="34" charset="0"/>
              </a:rPr>
              <a:t> </a:t>
            </a:r>
            <a:endParaRPr lang="en-US" sz="2600" dirty="0"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36712"/>
            <a:ext cx="857448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94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22238"/>
            <a:ext cx="7859216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ndara" panose="020E0502030303020204" pitchFamily="34" charset="0"/>
              </a:rPr>
              <a:t>   POWER PLANTS</a:t>
            </a:r>
            <a:endParaRPr lang="en-IN" dirty="0">
              <a:latin typeface="Candara" panose="020E0502030303020204" pitchFamily="34" charset="0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611560" y="4346362"/>
          <a:ext cx="7920880" cy="2467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5" name="Picture 3" descr="C:\Users\m.jacob\Desktop\launchh\EDITED SHOTS\MCW\POWER PLANT\DJI_01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27462"/>
            <a:ext cx="7920880" cy="343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/>
          <a:lstStyle/>
          <a:p>
            <a:r>
              <a:rPr lang="en-US" dirty="0" smtClean="0"/>
              <a:t>WORLD CLASS QUALITY CONTROL SYSTEMS</a:t>
            </a:r>
            <a:endParaRPr lang="en-IN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914400"/>
          <a:ext cx="8435280" cy="539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80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MARKET COVERAGE OF </a:t>
            </a:r>
            <a:r>
              <a:rPr lang="en-US" dirty="0" smtClean="0">
                <a:latin typeface="Candara" panose="020E0502030303020204" pitchFamily="34" charset="0"/>
              </a:rPr>
              <a:t>MHIPL</a:t>
            </a:r>
            <a:endParaRPr lang="en-US" dirty="0">
              <a:latin typeface="Candara" panose="020E0502030303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914400"/>
          <a:ext cx="3538736" cy="5754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5059547" cy="60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8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22238"/>
            <a:ext cx="2952328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 RANGE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6635080" cy="2010541"/>
          </a:xfrm>
        </p:spPr>
        <p:txBody>
          <a:bodyPr>
            <a:noAutofit/>
          </a:bodyPr>
          <a:lstStyle/>
          <a:p>
            <a:pPr marL="0" lvl="1" indent="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800" b="1" dirty="0"/>
              <a:t>Brands</a:t>
            </a:r>
            <a:endParaRPr lang="en-US" sz="1800" b="1" dirty="0"/>
          </a:p>
          <a:p>
            <a:pPr marL="628650" lvl="2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b="1" dirty="0"/>
              <a:t>Maha Cement</a:t>
            </a:r>
            <a:r>
              <a:rPr lang="en-US" sz="1800" dirty="0"/>
              <a:t> (OPC – 43 Grade) </a:t>
            </a:r>
          </a:p>
          <a:p>
            <a:pPr marL="628650" lvl="2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b="1" dirty="0" err="1"/>
              <a:t>Maha</a:t>
            </a:r>
            <a:r>
              <a:rPr lang="en-US" sz="1800" b="1" dirty="0"/>
              <a:t> </a:t>
            </a:r>
            <a:r>
              <a:rPr lang="en-US" sz="1800" b="1" dirty="0" smtClean="0"/>
              <a:t> Cement</a:t>
            </a:r>
            <a:r>
              <a:rPr lang="en-US" sz="1800" dirty="0" smtClean="0"/>
              <a:t>(OPC </a:t>
            </a:r>
            <a:r>
              <a:rPr lang="en-US" sz="1800" dirty="0"/>
              <a:t>– 53 Grade) </a:t>
            </a:r>
          </a:p>
          <a:p>
            <a:pPr marL="628650" lvl="2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b="1" dirty="0" err="1"/>
              <a:t>Maha</a:t>
            </a:r>
            <a:r>
              <a:rPr lang="en-US" sz="1800" b="1" dirty="0"/>
              <a:t> </a:t>
            </a:r>
            <a:r>
              <a:rPr lang="en-US" sz="1800" b="1" dirty="0" smtClean="0"/>
              <a:t>Cement </a:t>
            </a:r>
            <a:r>
              <a:rPr lang="en-US" sz="1800" dirty="0" smtClean="0"/>
              <a:t>– </a:t>
            </a:r>
            <a:r>
              <a:rPr lang="en-US" sz="1800" dirty="0"/>
              <a:t>PPC</a:t>
            </a:r>
          </a:p>
          <a:p>
            <a:pPr marL="628650" lvl="2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b="1" dirty="0"/>
              <a:t>Maha </a:t>
            </a:r>
            <a:r>
              <a:rPr lang="en-US" sz="1800" b="1" dirty="0" smtClean="0"/>
              <a:t>Cement</a:t>
            </a:r>
            <a:r>
              <a:rPr lang="en-US" sz="1800" dirty="0" smtClean="0"/>
              <a:t> – PSC</a:t>
            </a:r>
          </a:p>
          <a:p>
            <a:pPr marL="628650" lvl="2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dirty="0" smtClean="0"/>
              <a:t>Maha Cement – Composite Cement</a:t>
            </a:r>
            <a:endParaRPr lang="en-US" sz="1800" dirty="0"/>
          </a:p>
          <a:p>
            <a:pPr marL="628650" lvl="2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dirty="0"/>
              <a:t>Special blended cements: </a:t>
            </a:r>
            <a:endParaRPr lang="en-US" sz="1800" dirty="0" smtClean="0"/>
          </a:p>
          <a:p>
            <a:pPr marL="628650" lvl="2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dirty="0" err="1" smtClean="0"/>
              <a:t>Maha</a:t>
            </a:r>
            <a:r>
              <a:rPr lang="en-US" sz="1800" dirty="0" smtClean="0"/>
              <a:t> </a:t>
            </a:r>
            <a:r>
              <a:rPr lang="en-US" sz="1800" b="1" dirty="0" smtClean="0"/>
              <a:t>SOLID </a:t>
            </a:r>
            <a:endParaRPr lang="en-US" sz="1800" b="1" i="1" dirty="0" smtClean="0"/>
          </a:p>
          <a:p>
            <a:pPr marL="628650" lvl="2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b="1" i="1" dirty="0" smtClean="0"/>
              <a:t>SOLID HD+ and SOLID HD+  Super Strong</a:t>
            </a:r>
          </a:p>
          <a:p>
            <a:pPr marL="628650" lvl="2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b="1" dirty="0" smtClean="0"/>
              <a:t>GGBS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934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8958" y="320070"/>
            <a:ext cx="2333423" cy="672211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OUR BRANDS</a:t>
            </a:r>
            <a:br>
              <a:rPr lang="en-IN" dirty="0" smtClean="0"/>
            </a:b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56" y="738882"/>
            <a:ext cx="2587360" cy="34044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" y="757521"/>
            <a:ext cx="2426987" cy="3285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97" y="757521"/>
            <a:ext cx="3044420" cy="3294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02" y="716863"/>
            <a:ext cx="3035926" cy="328498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2" y="3798585"/>
            <a:ext cx="2484785" cy="311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50" y="3851008"/>
            <a:ext cx="1804731" cy="3059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41" y="3666159"/>
            <a:ext cx="2277359" cy="342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66772"/>
            <a:ext cx="5924550" cy="4334351"/>
            <a:chOff x="0" y="1079362"/>
            <a:chExt cx="7899400" cy="5779135"/>
          </a:xfrm>
        </p:grpSpPr>
        <p:sp>
          <p:nvSpPr>
            <p:cNvPr id="3" name="object 3"/>
            <p:cNvSpPr/>
            <p:nvPr/>
          </p:nvSpPr>
          <p:spPr>
            <a:xfrm>
              <a:off x="0" y="1079362"/>
              <a:ext cx="7899400" cy="5779135"/>
            </a:xfrm>
            <a:custGeom>
              <a:avLst/>
              <a:gdLst/>
              <a:ahLst/>
              <a:cxnLst/>
              <a:rect l="l" t="t" r="r" b="b"/>
              <a:pathLst>
                <a:path w="7899400" h="5779134">
                  <a:moveTo>
                    <a:pt x="7899397" y="0"/>
                  </a:moveTo>
                  <a:lnTo>
                    <a:pt x="0" y="5112829"/>
                  </a:lnTo>
                  <a:lnTo>
                    <a:pt x="0" y="5778637"/>
                  </a:lnTo>
                  <a:lnTo>
                    <a:pt x="5376839" y="5778637"/>
                  </a:lnTo>
                  <a:lnTo>
                    <a:pt x="7899397" y="4144543"/>
                  </a:lnTo>
                  <a:lnTo>
                    <a:pt x="789939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27896"/>
              <a:ext cx="7899400" cy="41301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86281"/>
              <a:ext cx="6611239" cy="446808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300376" y="857251"/>
            <a:ext cx="2445544" cy="1478756"/>
            <a:chOff x="8400501" y="0"/>
            <a:chExt cx="3260725" cy="1971675"/>
          </a:xfrm>
        </p:grpSpPr>
        <p:sp>
          <p:nvSpPr>
            <p:cNvPr id="7" name="object 7"/>
            <p:cNvSpPr/>
            <p:nvPr/>
          </p:nvSpPr>
          <p:spPr>
            <a:xfrm>
              <a:off x="8406730" y="0"/>
              <a:ext cx="2996565" cy="1959610"/>
            </a:xfrm>
            <a:custGeom>
              <a:avLst/>
              <a:gdLst/>
              <a:ahLst/>
              <a:cxnLst/>
              <a:rect l="l" t="t" r="r" b="b"/>
              <a:pathLst>
                <a:path w="2996565" h="1959610">
                  <a:moveTo>
                    <a:pt x="0" y="1566242"/>
                  </a:moveTo>
                  <a:lnTo>
                    <a:pt x="0" y="1959142"/>
                  </a:lnTo>
                  <a:lnTo>
                    <a:pt x="2996233" y="0"/>
                  </a:lnTo>
                </a:path>
                <a:path w="2996565" h="1959610">
                  <a:moveTo>
                    <a:pt x="2395341" y="0"/>
                  </a:moveTo>
                  <a:lnTo>
                    <a:pt x="0" y="1566242"/>
                  </a:lnTo>
                </a:path>
              </a:pathLst>
            </a:custGeom>
            <a:ln w="12458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35999" y="0"/>
              <a:ext cx="2824713" cy="184787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362474" y="4578382"/>
            <a:ext cx="2174558" cy="1427321"/>
            <a:chOff x="5816632" y="4961509"/>
            <a:chExt cx="2899410" cy="190309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7748" y="5730447"/>
              <a:ext cx="1722222" cy="11275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822862" y="4967738"/>
              <a:ext cx="2886710" cy="1890395"/>
            </a:xfrm>
            <a:custGeom>
              <a:avLst/>
              <a:gdLst/>
              <a:ahLst/>
              <a:cxnLst/>
              <a:rect l="l" t="t" r="r" b="b"/>
              <a:pathLst>
                <a:path w="2886709" h="1890395">
                  <a:moveTo>
                    <a:pt x="556931" y="1890261"/>
                  </a:moveTo>
                  <a:lnTo>
                    <a:pt x="2886461" y="364718"/>
                  </a:lnTo>
                  <a:lnTo>
                    <a:pt x="2886461" y="0"/>
                  </a:lnTo>
                  <a:lnTo>
                    <a:pt x="0" y="1890261"/>
                  </a:lnTo>
                </a:path>
              </a:pathLst>
            </a:custGeom>
            <a:ln w="12458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2623455"/>
            <a:ext cx="2190750" cy="1750219"/>
          </a:xfrm>
          <a:custGeom>
            <a:avLst/>
            <a:gdLst/>
            <a:ahLst/>
            <a:cxnLst/>
            <a:rect l="l" t="t" r="r" b="b"/>
            <a:pathLst>
              <a:path w="2921000" h="2333625">
                <a:moveTo>
                  <a:pt x="0" y="2333316"/>
                </a:moveTo>
                <a:lnTo>
                  <a:pt x="2920855" y="420522"/>
                </a:lnTo>
                <a:lnTo>
                  <a:pt x="2920855" y="0"/>
                </a:lnTo>
                <a:lnTo>
                  <a:pt x="0" y="1912793"/>
                </a:lnTo>
              </a:path>
            </a:pathLst>
          </a:custGeom>
          <a:ln w="12458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1255814" y="1565871"/>
            <a:ext cx="411004" cy="201930"/>
          </a:xfrm>
          <a:custGeom>
            <a:avLst/>
            <a:gdLst/>
            <a:ahLst/>
            <a:cxnLst/>
            <a:rect l="l" t="t" r="r" b="b"/>
            <a:pathLst>
              <a:path w="548005" h="269240">
                <a:moveTo>
                  <a:pt x="292506" y="0"/>
                </a:moveTo>
                <a:lnTo>
                  <a:pt x="184200" y="0"/>
                </a:lnTo>
                <a:lnTo>
                  <a:pt x="146939" y="142887"/>
                </a:lnTo>
                <a:lnTo>
                  <a:pt x="107899" y="0"/>
                </a:lnTo>
                <a:lnTo>
                  <a:pt x="0" y="0"/>
                </a:lnTo>
                <a:lnTo>
                  <a:pt x="0" y="269074"/>
                </a:lnTo>
                <a:lnTo>
                  <a:pt x="61899" y="269074"/>
                </a:lnTo>
                <a:lnTo>
                  <a:pt x="61899" y="76669"/>
                </a:lnTo>
                <a:lnTo>
                  <a:pt x="113639" y="269074"/>
                </a:lnTo>
                <a:lnTo>
                  <a:pt x="166052" y="269074"/>
                </a:lnTo>
                <a:lnTo>
                  <a:pt x="215836" y="76669"/>
                </a:lnTo>
                <a:lnTo>
                  <a:pt x="215836" y="269074"/>
                </a:lnTo>
                <a:lnTo>
                  <a:pt x="292506" y="269074"/>
                </a:lnTo>
                <a:lnTo>
                  <a:pt x="292506" y="0"/>
                </a:lnTo>
                <a:close/>
              </a:path>
              <a:path w="548005" h="269240">
                <a:moveTo>
                  <a:pt x="547852" y="0"/>
                </a:moveTo>
                <a:lnTo>
                  <a:pt x="475640" y="0"/>
                </a:lnTo>
                <a:lnTo>
                  <a:pt x="430428" y="88671"/>
                </a:lnTo>
                <a:lnTo>
                  <a:pt x="383273" y="0"/>
                </a:lnTo>
                <a:lnTo>
                  <a:pt x="292887" y="0"/>
                </a:lnTo>
                <a:lnTo>
                  <a:pt x="383425" y="155130"/>
                </a:lnTo>
                <a:lnTo>
                  <a:pt x="383425" y="269074"/>
                </a:lnTo>
                <a:lnTo>
                  <a:pt x="463651" y="269074"/>
                </a:lnTo>
                <a:lnTo>
                  <a:pt x="463651" y="155130"/>
                </a:lnTo>
                <a:lnTo>
                  <a:pt x="54785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1255794" y="1933273"/>
            <a:ext cx="62389" cy="79058"/>
          </a:xfrm>
          <a:custGeom>
            <a:avLst/>
            <a:gdLst/>
            <a:ahLst/>
            <a:cxnLst/>
            <a:rect l="l" t="t" r="r" b="b"/>
            <a:pathLst>
              <a:path w="83185" h="105409">
                <a:moveTo>
                  <a:pt x="0" y="105410"/>
                </a:moveTo>
                <a:lnTo>
                  <a:pt x="82600" y="105410"/>
                </a:lnTo>
                <a:lnTo>
                  <a:pt x="82600" y="0"/>
                </a:lnTo>
                <a:lnTo>
                  <a:pt x="0" y="0"/>
                </a:lnTo>
                <a:lnTo>
                  <a:pt x="0" y="10541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1255786" y="1807302"/>
            <a:ext cx="775811" cy="208121"/>
          </a:xfrm>
          <a:custGeom>
            <a:avLst/>
            <a:gdLst/>
            <a:ahLst/>
            <a:cxnLst/>
            <a:rect l="l" t="t" r="r" b="b"/>
            <a:pathLst>
              <a:path w="1034414" h="277494">
                <a:moveTo>
                  <a:pt x="228295" y="4140"/>
                </a:moveTo>
                <a:lnTo>
                  <a:pt x="145694" y="4140"/>
                </a:lnTo>
                <a:lnTo>
                  <a:pt x="145694" y="103200"/>
                </a:lnTo>
                <a:lnTo>
                  <a:pt x="82600" y="103200"/>
                </a:lnTo>
                <a:lnTo>
                  <a:pt x="82600" y="4140"/>
                </a:lnTo>
                <a:lnTo>
                  <a:pt x="0" y="4140"/>
                </a:lnTo>
                <a:lnTo>
                  <a:pt x="0" y="103200"/>
                </a:lnTo>
                <a:lnTo>
                  <a:pt x="0" y="167970"/>
                </a:lnTo>
                <a:lnTo>
                  <a:pt x="145694" y="167970"/>
                </a:lnTo>
                <a:lnTo>
                  <a:pt x="145694" y="273380"/>
                </a:lnTo>
                <a:lnTo>
                  <a:pt x="228295" y="273380"/>
                </a:lnTo>
                <a:lnTo>
                  <a:pt x="228295" y="167970"/>
                </a:lnTo>
                <a:lnTo>
                  <a:pt x="228295" y="103200"/>
                </a:lnTo>
                <a:lnTo>
                  <a:pt x="228295" y="4140"/>
                </a:lnTo>
                <a:close/>
              </a:path>
              <a:path w="1034414" h="277494">
                <a:moveTo>
                  <a:pt x="498449" y="136004"/>
                </a:moveTo>
                <a:lnTo>
                  <a:pt x="496239" y="106616"/>
                </a:lnTo>
                <a:lnTo>
                  <a:pt x="489597" y="80327"/>
                </a:lnTo>
                <a:lnTo>
                  <a:pt x="480428" y="61112"/>
                </a:lnTo>
                <a:lnTo>
                  <a:pt x="478536" y="57137"/>
                </a:lnTo>
                <a:lnTo>
                  <a:pt x="463054" y="37071"/>
                </a:lnTo>
                <a:lnTo>
                  <a:pt x="444068" y="20840"/>
                </a:lnTo>
                <a:lnTo>
                  <a:pt x="422478" y="9258"/>
                </a:lnTo>
                <a:lnTo>
                  <a:pt x="409549" y="5549"/>
                </a:lnTo>
                <a:lnTo>
                  <a:pt x="409549" y="131279"/>
                </a:lnTo>
                <a:lnTo>
                  <a:pt x="408978" y="153631"/>
                </a:lnTo>
                <a:lnTo>
                  <a:pt x="400380" y="198031"/>
                </a:lnTo>
                <a:lnTo>
                  <a:pt x="370319" y="216255"/>
                </a:lnTo>
                <a:lnTo>
                  <a:pt x="353237" y="211556"/>
                </a:lnTo>
                <a:lnTo>
                  <a:pt x="341045" y="197472"/>
                </a:lnTo>
                <a:lnTo>
                  <a:pt x="333717" y="174002"/>
                </a:lnTo>
                <a:lnTo>
                  <a:pt x="331279" y="141160"/>
                </a:lnTo>
                <a:lnTo>
                  <a:pt x="333819" y="106133"/>
                </a:lnTo>
                <a:lnTo>
                  <a:pt x="341426" y="81127"/>
                </a:lnTo>
                <a:lnTo>
                  <a:pt x="354126" y="66116"/>
                </a:lnTo>
                <a:lnTo>
                  <a:pt x="371894" y="61112"/>
                </a:lnTo>
                <a:lnTo>
                  <a:pt x="388378" y="65493"/>
                </a:lnTo>
                <a:lnTo>
                  <a:pt x="400151" y="78651"/>
                </a:lnTo>
                <a:lnTo>
                  <a:pt x="407200" y="100584"/>
                </a:lnTo>
                <a:lnTo>
                  <a:pt x="409549" y="131279"/>
                </a:lnTo>
                <a:lnTo>
                  <a:pt x="409549" y="5549"/>
                </a:lnTo>
                <a:lnTo>
                  <a:pt x="398297" y="2311"/>
                </a:lnTo>
                <a:lnTo>
                  <a:pt x="371500" y="0"/>
                </a:lnTo>
                <a:lnTo>
                  <a:pt x="342798" y="2451"/>
                </a:lnTo>
                <a:lnTo>
                  <a:pt x="295338" y="22123"/>
                </a:lnTo>
                <a:lnTo>
                  <a:pt x="261620" y="60299"/>
                </a:lnTo>
                <a:lnTo>
                  <a:pt x="244525" y="110121"/>
                </a:lnTo>
                <a:lnTo>
                  <a:pt x="242379" y="138963"/>
                </a:lnTo>
                <a:lnTo>
                  <a:pt x="244627" y="168910"/>
                </a:lnTo>
                <a:lnTo>
                  <a:pt x="262509" y="219278"/>
                </a:lnTo>
                <a:lnTo>
                  <a:pt x="297370" y="256171"/>
                </a:lnTo>
                <a:lnTo>
                  <a:pt x="343636" y="274993"/>
                </a:lnTo>
                <a:lnTo>
                  <a:pt x="370700" y="277355"/>
                </a:lnTo>
                <a:lnTo>
                  <a:pt x="397611" y="274929"/>
                </a:lnTo>
                <a:lnTo>
                  <a:pt x="443623" y="255612"/>
                </a:lnTo>
                <a:lnTo>
                  <a:pt x="478383" y="217805"/>
                </a:lnTo>
                <a:lnTo>
                  <a:pt x="496227" y="166458"/>
                </a:lnTo>
                <a:lnTo>
                  <a:pt x="498449" y="136004"/>
                </a:lnTo>
                <a:close/>
              </a:path>
              <a:path w="1034414" h="277494">
                <a:moveTo>
                  <a:pt x="805281" y="4140"/>
                </a:moveTo>
                <a:lnTo>
                  <a:pt x="696976" y="4140"/>
                </a:lnTo>
                <a:lnTo>
                  <a:pt x="659714" y="147040"/>
                </a:lnTo>
                <a:lnTo>
                  <a:pt x="620699" y="4140"/>
                </a:lnTo>
                <a:lnTo>
                  <a:pt x="512749" y="4140"/>
                </a:lnTo>
                <a:lnTo>
                  <a:pt x="512749" y="273227"/>
                </a:lnTo>
                <a:lnTo>
                  <a:pt x="574624" y="273227"/>
                </a:lnTo>
                <a:lnTo>
                  <a:pt x="574624" y="80835"/>
                </a:lnTo>
                <a:lnTo>
                  <a:pt x="626376" y="273227"/>
                </a:lnTo>
                <a:lnTo>
                  <a:pt x="678815" y="273227"/>
                </a:lnTo>
                <a:lnTo>
                  <a:pt x="728573" y="80835"/>
                </a:lnTo>
                <a:lnTo>
                  <a:pt x="728573" y="273227"/>
                </a:lnTo>
                <a:lnTo>
                  <a:pt x="805281" y="273227"/>
                </a:lnTo>
                <a:lnTo>
                  <a:pt x="805281" y="4140"/>
                </a:lnTo>
                <a:close/>
              </a:path>
              <a:path w="1034414" h="277494">
                <a:moveTo>
                  <a:pt x="1034021" y="4483"/>
                </a:moveTo>
                <a:lnTo>
                  <a:pt x="831583" y="4483"/>
                </a:lnTo>
                <a:lnTo>
                  <a:pt x="831583" y="66713"/>
                </a:lnTo>
                <a:lnTo>
                  <a:pt x="831583" y="104813"/>
                </a:lnTo>
                <a:lnTo>
                  <a:pt x="831583" y="164503"/>
                </a:lnTo>
                <a:lnTo>
                  <a:pt x="831583" y="208953"/>
                </a:lnTo>
                <a:lnTo>
                  <a:pt x="831583" y="273723"/>
                </a:lnTo>
                <a:lnTo>
                  <a:pt x="1034021" y="273723"/>
                </a:lnTo>
                <a:lnTo>
                  <a:pt x="1034021" y="208953"/>
                </a:lnTo>
                <a:lnTo>
                  <a:pt x="912609" y="208953"/>
                </a:lnTo>
                <a:lnTo>
                  <a:pt x="912609" y="164503"/>
                </a:lnTo>
                <a:lnTo>
                  <a:pt x="1010767" y="164503"/>
                </a:lnTo>
                <a:lnTo>
                  <a:pt x="1010767" y="104813"/>
                </a:lnTo>
                <a:lnTo>
                  <a:pt x="912609" y="104813"/>
                </a:lnTo>
                <a:lnTo>
                  <a:pt x="912609" y="66713"/>
                </a:lnTo>
                <a:lnTo>
                  <a:pt x="1034021" y="66713"/>
                </a:lnTo>
                <a:lnTo>
                  <a:pt x="1034021" y="448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6" name="object 16"/>
          <p:cNvGrpSpPr/>
          <p:nvPr/>
        </p:nvGrpSpPr>
        <p:grpSpPr>
          <a:xfrm>
            <a:off x="544991" y="1461101"/>
            <a:ext cx="1640205" cy="865823"/>
            <a:chOff x="726654" y="805135"/>
            <a:chExt cx="2186940" cy="1154430"/>
          </a:xfrm>
        </p:grpSpPr>
        <p:sp>
          <p:nvSpPr>
            <p:cNvPr id="17" name="object 17"/>
            <p:cNvSpPr/>
            <p:nvPr/>
          </p:nvSpPr>
          <p:spPr>
            <a:xfrm>
              <a:off x="1662379" y="1592808"/>
              <a:ext cx="1251585" cy="277495"/>
            </a:xfrm>
            <a:custGeom>
              <a:avLst/>
              <a:gdLst/>
              <a:ahLst/>
              <a:cxnLst/>
              <a:rect l="l" t="t" r="r" b="b"/>
              <a:pathLst>
                <a:path w="1251585" h="277494">
                  <a:moveTo>
                    <a:pt x="244436" y="93814"/>
                  </a:moveTo>
                  <a:lnTo>
                    <a:pt x="230568" y="54000"/>
                  </a:lnTo>
                  <a:lnTo>
                    <a:pt x="206400" y="24447"/>
                  </a:lnTo>
                  <a:lnTo>
                    <a:pt x="172326" y="6108"/>
                  </a:lnTo>
                  <a:lnTo>
                    <a:pt x="128917" y="0"/>
                  </a:lnTo>
                  <a:lnTo>
                    <a:pt x="98856" y="2578"/>
                  </a:lnTo>
                  <a:lnTo>
                    <a:pt x="50622" y="23126"/>
                  </a:lnTo>
                  <a:lnTo>
                    <a:pt x="18249" y="62852"/>
                  </a:lnTo>
                  <a:lnTo>
                    <a:pt x="2032" y="113538"/>
                  </a:lnTo>
                  <a:lnTo>
                    <a:pt x="0" y="142494"/>
                  </a:lnTo>
                  <a:lnTo>
                    <a:pt x="2095" y="171958"/>
                  </a:lnTo>
                  <a:lnTo>
                    <a:pt x="18834" y="221183"/>
                  </a:lnTo>
                  <a:lnTo>
                    <a:pt x="51409" y="256870"/>
                  </a:lnTo>
                  <a:lnTo>
                    <a:pt x="94195" y="275043"/>
                  </a:lnTo>
                  <a:lnTo>
                    <a:pt x="119062" y="277317"/>
                  </a:lnTo>
                  <a:lnTo>
                    <a:pt x="142100" y="275297"/>
                  </a:lnTo>
                  <a:lnTo>
                    <a:pt x="162128" y="269252"/>
                  </a:lnTo>
                  <a:lnTo>
                    <a:pt x="179158" y="259156"/>
                  </a:lnTo>
                  <a:lnTo>
                    <a:pt x="193179" y="245008"/>
                  </a:lnTo>
                  <a:lnTo>
                    <a:pt x="196075" y="251053"/>
                  </a:lnTo>
                  <a:lnTo>
                    <a:pt x="198843" y="257771"/>
                  </a:lnTo>
                  <a:lnTo>
                    <a:pt x="201485" y="265150"/>
                  </a:lnTo>
                  <a:lnTo>
                    <a:pt x="204000" y="273177"/>
                  </a:lnTo>
                  <a:lnTo>
                    <a:pt x="244436" y="273177"/>
                  </a:lnTo>
                  <a:lnTo>
                    <a:pt x="244436" y="122402"/>
                  </a:lnTo>
                  <a:lnTo>
                    <a:pt x="123202" y="122402"/>
                  </a:lnTo>
                  <a:lnTo>
                    <a:pt x="123202" y="179552"/>
                  </a:lnTo>
                  <a:lnTo>
                    <a:pt x="167754" y="179552"/>
                  </a:lnTo>
                  <a:lnTo>
                    <a:pt x="167005" y="187032"/>
                  </a:lnTo>
                  <a:lnTo>
                    <a:pt x="138696" y="212940"/>
                  </a:lnTo>
                  <a:lnTo>
                    <a:pt x="131483" y="213499"/>
                  </a:lnTo>
                  <a:lnTo>
                    <a:pt x="122555" y="212559"/>
                  </a:lnTo>
                  <a:lnTo>
                    <a:pt x="90195" y="175755"/>
                  </a:lnTo>
                  <a:lnTo>
                    <a:pt x="86944" y="136994"/>
                  </a:lnTo>
                  <a:lnTo>
                    <a:pt x="89484" y="103187"/>
                  </a:lnTo>
                  <a:lnTo>
                    <a:pt x="97091" y="79032"/>
                  </a:lnTo>
                  <a:lnTo>
                    <a:pt x="109766" y="64541"/>
                  </a:lnTo>
                  <a:lnTo>
                    <a:pt x="127533" y="59702"/>
                  </a:lnTo>
                  <a:lnTo>
                    <a:pt x="141452" y="62331"/>
                  </a:lnTo>
                  <a:lnTo>
                    <a:pt x="152222" y="70205"/>
                  </a:lnTo>
                  <a:lnTo>
                    <a:pt x="159867" y="83337"/>
                  </a:lnTo>
                  <a:lnTo>
                    <a:pt x="164376" y="101701"/>
                  </a:lnTo>
                  <a:lnTo>
                    <a:pt x="244436" y="93814"/>
                  </a:lnTo>
                  <a:close/>
                </a:path>
                <a:path w="1251585" h="277494">
                  <a:moveTo>
                    <a:pt x="506907" y="273177"/>
                  </a:moveTo>
                  <a:lnTo>
                    <a:pt x="464185" y="170294"/>
                  </a:lnTo>
                  <a:lnTo>
                    <a:pt x="458216" y="155917"/>
                  </a:lnTo>
                  <a:lnTo>
                    <a:pt x="471385" y="148844"/>
                  </a:lnTo>
                  <a:lnTo>
                    <a:pt x="482142" y="141249"/>
                  </a:lnTo>
                  <a:lnTo>
                    <a:pt x="490499" y="133134"/>
                  </a:lnTo>
                  <a:lnTo>
                    <a:pt x="496443" y="124472"/>
                  </a:lnTo>
                  <a:lnTo>
                    <a:pt x="500583" y="115214"/>
                  </a:lnTo>
                  <a:lnTo>
                    <a:pt x="501319" y="112712"/>
                  </a:lnTo>
                  <a:lnTo>
                    <a:pt x="503542" y="105270"/>
                  </a:lnTo>
                  <a:lnTo>
                    <a:pt x="505320" y="94665"/>
                  </a:lnTo>
                  <a:lnTo>
                    <a:pt x="505917" y="83388"/>
                  </a:lnTo>
                  <a:lnTo>
                    <a:pt x="504304" y="66408"/>
                  </a:lnTo>
                  <a:lnTo>
                    <a:pt x="480199" y="25895"/>
                  </a:lnTo>
                  <a:lnTo>
                    <a:pt x="429907" y="5499"/>
                  </a:lnTo>
                  <a:lnTo>
                    <a:pt x="419773" y="4876"/>
                  </a:lnTo>
                  <a:lnTo>
                    <a:pt x="419773" y="87122"/>
                  </a:lnTo>
                  <a:lnTo>
                    <a:pt x="419773" y="95529"/>
                  </a:lnTo>
                  <a:lnTo>
                    <a:pt x="385279" y="112712"/>
                  </a:lnTo>
                  <a:lnTo>
                    <a:pt x="349999" y="112712"/>
                  </a:lnTo>
                  <a:lnTo>
                    <a:pt x="349999" y="61290"/>
                  </a:lnTo>
                  <a:lnTo>
                    <a:pt x="388035" y="61290"/>
                  </a:lnTo>
                  <a:lnTo>
                    <a:pt x="401916" y="62903"/>
                  </a:lnTo>
                  <a:lnTo>
                    <a:pt x="411835" y="67754"/>
                  </a:lnTo>
                  <a:lnTo>
                    <a:pt x="417791" y="75831"/>
                  </a:lnTo>
                  <a:lnTo>
                    <a:pt x="419773" y="87122"/>
                  </a:lnTo>
                  <a:lnTo>
                    <a:pt x="419773" y="4876"/>
                  </a:lnTo>
                  <a:lnTo>
                    <a:pt x="407936" y="4140"/>
                  </a:lnTo>
                  <a:lnTo>
                    <a:pt x="267411" y="4140"/>
                  </a:lnTo>
                  <a:lnTo>
                    <a:pt x="267411" y="273177"/>
                  </a:lnTo>
                  <a:lnTo>
                    <a:pt x="349999" y="273177"/>
                  </a:lnTo>
                  <a:lnTo>
                    <a:pt x="349999" y="170294"/>
                  </a:lnTo>
                  <a:lnTo>
                    <a:pt x="376047" y="170294"/>
                  </a:lnTo>
                  <a:lnTo>
                    <a:pt x="415353" y="273177"/>
                  </a:lnTo>
                  <a:lnTo>
                    <a:pt x="506907" y="273177"/>
                  </a:lnTo>
                  <a:close/>
                </a:path>
                <a:path w="1251585" h="277494">
                  <a:moveTo>
                    <a:pt x="766191" y="136004"/>
                  </a:moveTo>
                  <a:lnTo>
                    <a:pt x="763981" y="106616"/>
                  </a:lnTo>
                  <a:lnTo>
                    <a:pt x="757351" y="80327"/>
                  </a:lnTo>
                  <a:lnTo>
                    <a:pt x="748169" y="61061"/>
                  </a:lnTo>
                  <a:lnTo>
                    <a:pt x="746302" y="57137"/>
                  </a:lnTo>
                  <a:lnTo>
                    <a:pt x="730834" y="37045"/>
                  </a:lnTo>
                  <a:lnTo>
                    <a:pt x="711847" y="20840"/>
                  </a:lnTo>
                  <a:lnTo>
                    <a:pt x="690245" y="9271"/>
                  </a:lnTo>
                  <a:lnTo>
                    <a:pt x="677303" y="5562"/>
                  </a:lnTo>
                  <a:lnTo>
                    <a:pt x="677303" y="131267"/>
                  </a:lnTo>
                  <a:lnTo>
                    <a:pt x="676732" y="153631"/>
                  </a:lnTo>
                  <a:lnTo>
                    <a:pt x="668159" y="197993"/>
                  </a:lnTo>
                  <a:lnTo>
                    <a:pt x="638098" y="216217"/>
                  </a:lnTo>
                  <a:lnTo>
                    <a:pt x="621017" y="211531"/>
                  </a:lnTo>
                  <a:lnTo>
                    <a:pt x="608812" y="197446"/>
                  </a:lnTo>
                  <a:lnTo>
                    <a:pt x="601497" y="173977"/>
                  </a:lnTo>
                  <a:lnTo>
                    <a:pt x="599059" y="141122"/>
                  </a:lnTo>
                  <a:lnTo>
                    <a:pt x="601599" y="106108"/>
                  </a:lnTo>
                  <a:lnTo>
                    <a:pt x="609206" y="81089"/>
                  </a:lnTo>
                  <a:lnTo>
                    <a:pt x="621880" y="66078"/>
                  </a:lnTo>
                  <a:lnTo>
                    <a:pt x="639648" y="61061"/>
                  </a:lnTo>
                  <a:lnTo>
                    <a:pt x="656120" y="65455"/>
                  </a:lnTo>
                  <a:lnTo>
                    <a:pt x="667893" y="78625"/>
                  </a:lnTo>
                  <a:lnTo>
                    <a:pt x="674954" y="100558"/>
                  </a:lnTo>
                  <a:lnTo>
                    <a:pt x="677303" y="131267"/>
                  </a:lnTo>
                  <a:lnTo>
                    <a:pt x="677303" y="5562"/>
                  </a:lnTo>
                  <a:lnTo>
                    <a:pt x="666051" y="2324"/>
                  </a:lnTo>
                  <a:lnTo>
                    <a:pt x="639254" y="0"/>
                  </a:lnTo>
                  <a:lnTo>
                    <a:pt x="610565" y="2463"/>
                  </a:lnTo>
                  <a:lnTo>
                    <a:pt x="563118" y="22136"/>
                  </a:lnTo>
                  <a:lnTo>
                    <a:pt x="529399" y="60299"/>
                  </a:lnTo>
                  <a:lnTo>
                    <a:pt x="512292" y="110109"/>
                  </a:lnTo>
                  <a:lnTo>
                    <a:pt x="510159" y="138950"/>
                  </a:lnTo>
                  <a:lnTo>
                    <a:pt x="512394" y="168910"/>
                  </a:lnTo>
                  <a:lnTo>
                    <a:pt x="530288" y="219278"/>
                  </a:lnTo>
                  <a:lnTo>
                    <a:pt x="565137" y="256171"/>
                  </a:lnTo>
                  <a:lnTo>
                    <a:pt x="611390" y="274980"/>
                  </a:lnTo>
                  <a:lnTo>
                    <a:pt x="638454" y="277329"/>
                  </a:lnTo>
                  <a:lnTo>
                    <a:pt x="665365" y="274916"/>
                  </a:lnTo>
                  <a:lnTo>
                    <a:pt x="711390" y="255600"/>
                  </a:lnTo>
                  <a:lnTo>
                    <a:pt x="746137" y="217792"/>
                  </a:lnTo>
                  <a:lnTo>
                    <a:pt x="746861" y="216217"/>
                  </a:lnTo>
                  <a:lnTo>
                    <a:pt x="757288" y="193713"/>
                  </a:lnTo>
                  <a:lnTo>
                    <a:pt x="763968" y="166458"/>
                  </a:lnTo>
                  <a:lnTo>
                    <a:pt x="766191" y="136004"/>
                  </a:lnTo>
                  <a:close/>
                </a:path>
                <a:path w="1251585" h="277494">
                  <a:moveTo>
                    <a:pt x="998702" y="4152"/>
                  </a:moveTo>
                  <a:lnTo>
                    <a:pt x="933691" y="4152"/>
                  </a:lnTo>
                  <a:lnTo>
                    <a:pt x="933577" y="172389"/>
                  </a:lnTo>
                  <a:lnTo>
                    <a:pt x="933221" y="181254"/>
                  </a:lnTo>
                  <a:lnTo>
                    <a:pt x="905865" y="214071"/>
                  </a:lnTo>
                  <a:lnTo>
                    <a:pt x="895921" y="214071"/>
                  </a:lnTo>
                  <a:lnTo>
                    <a:pt x="862241" y="186004"/>
                  </a:lnTo>
                  <a:lnTo>
                    <a:pt x="861733" y="176974"/>
                  </a:lnTo>
                  <a:lnTo>
                    <a:pt x="861733" y="4152"/>
                  </a:lnTo>
                  <a:lnTo>
                    <a:pt x="777748" y="4152"/>
                  </a:lnTo>
                  <a:lnTo>
                    <a:pt x="777748" y="186677"/>
                  </a:lnTo>
                  <a:lnTo>
                    <a:pt x="779678" y="209042"/>
                  </a:lnTo>
                  <a:lnTo>
                    <a:pt x="808609" y="256044"/>
                  </a:lnTo>
                  <a:lnTo>
                    <a:pt x="844448" y="272021"/>
                  </a:lnTo>
                  <a:lnTo>
                    <a:pt x="890320" y="277329"/>
                  </a:lnTo>
                  <a:lnTo>
                    <a:pt x="913320" y="275945"/>
                  </a:lnTo>
                  <a:lnTo>
                    <a:pt x="952487" y="264871"/>
                  </a:lnTo>
                  <a:lnTo>
                    <a:pt x="991196" y="225869"/>
                  </a:lnTo>
                  <a:lnTo>
                    <a:pt x="998702" y="182321"/>
                  </a:lnTo>
                  <a:lnTo>
                    <a:pt x="998702" y="4152"/>
                  </a:lnTo>
                  <a:close/>
                </a:path>
                <a:path w="1251585" h="277494">
                  <a:moveTo>
                    <a:pt x="1251153" y="89662"/>
                  </a:moveTo>
                  <a:lnTo>
                    <a:pt x="1238008" y="44157"/>
                  </a:lnTo>
                  <a:lnTo>
                    <a:pt x="1202563" y="13995"/>
                  </a:lnTo>
                  <a:lnTo>
                    <a:pt x="1168958" y="5969"/>
                  </a:lnTo>
                  <a:lnTo>
                    <a:pt x="1168958" y="90868"/>
                  </a:lnTo>
                  <a:lnTo>
                    <a:pt x="1166672" y="102590"/>
                  </a:lnTo>
                  <a:lnTo>
                    <a:pt x="1159827" y="110972"/>
                  </a:lnTo>
                  <a:lnTo>
                    <a:pt x="1148422" y="116001"/>
                  </a:lnTo>
                  <a:lnTo>
                    <a:pt x="1132484" y="117678"/>
                  </a:lnTo>
                  <a:lnTo>
                    <a:pt x="1104900" y="117678"/>
                  </a:lnTo>
                  <a:lnTo>
                    <a:pt x="1104900" y="65633"/>
                  </a:lnTo>
                  <a:lnTo>
                    <a:pt x="1135240" y="65633"/>
                  </a:lnTo>
                  <a:lnTo>
                    <a:pt x="1149985" y="67208"/>
                  </a:lnTo>
                  <a:lnTo>
                    <a:pt x="1160526" y="71945"/>
                  </a:lnTo>
                  <a:lnTo>
                    <a:pt x="1166850" y="79832"/>
                  </a:lnTo>
                  <a:lnTo>
                    <a:pt x="1168958" y="90868"/>
                  </a:lnTo>
                  <a:lnTo>
                    <a:pt x="1168958" y="5969"/>
                  </a:lnTo>
                  <a:lnTo>
                    <a:pt x="1157427" y="4762"/>
                  </a:lnTo>
                  <a:lnTo>
                    <a:pt x="1137246" y="4152"/>
                  </a:lnTo>
                  <a:lnTo>
                    <a:pt x="1022286" y="4152"/>
                  </a:lnTo>
                  <a:lnTo>
                    <a:pt x="1022286" y="273177"/>
                  </a:lnTo>
                  <a:lnTo>
                    <a:pt x="1106093" y="273177"/>
                  </a:lnTo>
                  <a:lnTo>
                    <a:pt x="1106093" y="175425"/>
                  </a:lnTo>
                  <a:lnTo>
                    <a:pt x="1152779" y="175425"/>
                  </a:lnTo>
                  <a:lnTo>
                    <a:pt x="1193050" y="169519"/>
                  </a:lnTo>
                  <a:lnTo>
                    <a:pt x="1236065" y="139026"/>
                  </a:lnTo>
                  <a:lnTo>
                    <a:pt x="1246505" y="117678"/>
                  </a:lnTo>
                  <a:lnTo>
                    <a:pt x="1249476" y="107962"/>
                  </a:lnTo>
                  <a:lnTo>
                    <a:pt x="1251153" y="8966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26654" y="805135"/>
              <a:ext cx="944244" cy="1154430"/>
            </a:xfrm>
            <a:custGeom>
              <a:avLst/>
              <a:gdLst/>
              <a:ahLst/>
              <a:cxnLst/>
              <a:rect l="l" t="t" r="r" b="b"/>
              <a:pathLst>
                <a:path w="944244" h="1154430">
                  <a:moveTo>
                    <a:pt x="577024" y="0"/>
                  </a:moveTo>
                  <a:lnTo>
                    <a:pt x="529699" y="1911"/>
                  </a:lnTo>
                  <a:lnTo>
                    <a:pt x="483428" y="7548"/>
                  </a:lnTo>
                  <a:lnTo>
                    <a:pt x="438359" y="16765"/>
                  </a:lnTo>
                  <a:lnTo>
                    <a:pt x="394640" y="29411"/>
                  </a:lnTo>
                  <a:lnTo>
                    <a:pt x="352420" y="45338"/>
                  </a:lnTo>
                  <a:lnTo>
                    <a:pt x="311848" y="64398"/>
                  </a:lnTo>
                  <a:lnTo>
                    <a:pt x="273072" y="86443"/>
                  </a:lnTo>
                  <a:lnTo>
                    <a:pt x="236241" y="111323"/>
                  </a:lnTo>
                  <a:lnTo>
                    <a:pt x="201503" y="138890"/>
                  </a:lnTo>
                  <a:lnTo>
                    <a:pt x="169006" y="168997"/>
                  </a:lnTo>
                  <a:lnTo>
                    <a:pt x="138900" y="201494"/>
                  </a:lnTo>
                  <a:lnTo>
                    <a:pt x="111332" y="236232"/>
                  </a:lnTo>
                  <a:lnTo>
                    <a:pt x="86451" y="273064"/>
                  </a:lnTo>
                  <a:lnTo>
                    <a:pt x="64406" y="311840"/>
                  </a:lnTo>
                  <a:lnTo>
                    <a:pt x="45345" y="352413"/>
                  </a:lnTo>
                  <a:lnTo>
                    <a:pt x="29417" y="394634"/>
                  </a:lnTo>
                  <a:lnTo>
                    <a:pt x="16769" y="438354"/>
                  </a:lnTo>
                  <a:lnTo>
                    <a:pt x="7552" y="483424"/>
                  </a:lnTo>
                  <a:lnTo>
                    <a:pt x="1912" y="529697"/>
                  </a:lnTo>
                  <a:lnTo>
                    <a:pt x="0" y="577024"/>
                  </a:lnTo>
                  <a:lnTo>
                    <a:pt x="1912" y="624345"/>
                  </a:lnTo>
                  <a:lnTo>
                    <a:pt x="7552" y="670613"/>
                  </a:lnTo>
                  <a:lnTo>
                    <a:pt x="16769" y="715679"/>
                  </a:lnTo>
                  <a:lnTo>
                    <a:pt x="29417" y="759394"/>
                  </a:lnTo>
                  <a:lnTo>
                    <a:pt x="45345" y="801611"/>
                  </a:lnTo>
                  <a:lnTo>
                    <a:pt x="64406" y="842180"/>
                  </a:lnTo>
                  <a:lnTo>
                    <a:pt x="86451" y="880954"/>
                  </a:lnTo>
                  <a:lnTo>
                    <a:pt x="111332" y="917782"/>
                  </a:lnTo>
                  <a:lnTo>
                    <a:pt x="138900" y="952518"/>
                  </a:lnTo>
                  <a:lnTo>
                    <a:pt x="169006" y="985013"/>
                  </a:lnTo>
                  <a:lnTo>
                    <a:pt x="201503" y="1015118"/>
                  </a:lnTo>
                  <a:lnTo>
                    <a:pt x="236241" y="1042684"/>
                  </a:lnTo>
                  <a:lnTo>
                    <a:pt x="273072" y="1067563"/>
                  </a:lnTo>
                  <a:lnTo>
                    <a:pt x="311848" y="1089607"/>
                  </a:lnTo>
                  <a:lnTo>
                    <a:pt x="352420" y="1108667"/>
                  </a:lnTo>
                  <a:lnTo>
                    <a:pt x="394640" y="1124595"/>
                  </a:lnTo>
                  <a:lnTo>
                    <a:pt x="438359" y="1137241"/>
                  </a:lnTo>
                  <a:lnTo>
                    <a:pt x="483428" y="1146458"/>
                  </a:lnTo>
                  <a:lnTo>
                    <a:pt x="529699" y="1152098"/>
                  </a:lnTo>
                  <a:lnTo>
                    <a:pt x="577024" y="1154010"/>
                  </a:lnTo>
                  <a:lnTo>
                    <a:pt x="628709" y="1151727"/>
                  </a:lnTo>
                  <a:lnTo>
                    <a:pt x="679117" y="1145006"/>
                  </a:lnTo>
                  <a:lnTo>
                    <a:pt x="728054" y="1134042"/>
                  </a:lnTo>
                  <a:lnTo>
                    <a:pt x="775327" y="1119028"/>
                  </a:lnTo>
                  <a:lnTo>
                    <a:pt x="820741" y="1100159"/>
                  </a:lnTo>
                  <a:lnTo>
                    <a:pt x="864105" y="1077629"/>
                  </a:lnTo>
                  <a:lnTo>
                    <a:pt x="905222" y="1051632"/>
                  </a:lnTo>
                  <a:lnTo>
                    <a:pt x="943902" y="1022362"/>
                  </a:lnTo>
                  <a:lnTo>
                    <a:pt x="603719" y="1022362"/>
                  </a:lnTo>
                  <a:lnTo>
                    <a:pt x="603719" y="517004"/>
                  </a:lnTo>
                  <a:lnTo>
                    <a:pt x="325437" y="517004"/>
                  </a:lnTo>
                  <a:lnTo>
                    <a:pt x="944194" y="131902"/>
                  </a:lnTo>
                  <a:lnTo>
                    <a:pt x="905496" y="102581"/>
                  </a:lnTo>
                  <a:lnTo>
                    <a:pt x="864353" y="76536"/>
                  </a:lnTo>
                  <a:lnTo>
                    <a:pt x="820958" y="53963"/>
                  </a:lnTo>
                  <a:lnTo>
                    <a:pt x="775506" y="35056"/>
                  </a:lnTo>
                  <a:lnTo>
                    <a:pt x="728192" y="20012"/>
                  </a:lnTo>
                  <a:lnTo>
                    <a:pt x="679211" y="9024"/>
                  </a:lnTo>
                  <a:lnTo>
                    <a:pt x="628756" y="2288"/>
                  </a:lnTo>
                  <a:lnTo>
                    <a:pt x="577024" y="0"/>
                  </a:lnTo>
                  <a:close/>
                </a:path>
              </a:pathLst>
            </a:custGeom>
            <a:solidFill>
              <a:srgbClr val="E31F2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6274077" y="2651185"/>
            <a:ext cx="2049304" cy="364106"/>
          </a:xfrm>
          <a:prstGeom prst="rect">
            <a:avLst/>
          </a:prstGeom>
        </p:spPr>
        <p:txBody>
          <a:bodyPr vert="horz" wrap="square" lIns="0" tIns="11906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94"/>
              </a:spcBef>
            </a:pPr>
            <a:r>
              <a:rPr sz="2288" spc="127" dirty="0">
                <a:solidFill>
                  <a:srgbClr val="636466"/>
                </a:solidFill>
                <a:latin typeface="Verdana"/>
                <a:cs typeface="Verdana"/>
              </a:rPr>
              <a:t>MAKE</a:t>
            </a:r>
            <a:r>
              <a:rPr sz="2288" spc="-169" dirty="0">
                <a:solidFill>
                  <a:srgbClr val="636466"/>
                </a:solidFill>
                <a:latin typeface="Verdana"/>
                <a:cs typeface="Verdana"/>
              </a:rPr>
              <a:t> </a:t>
            </a:r>
            <a:r>
              <a:rPr sz="2288" dirty="0">
                <a:solidFill>
                  <a:srgbClr val="636466"/>
                </a:solidFill>
                <a:latin typeface="Verdana"/>
                <a:cs typeface="Verdana"/>
              </a:rPr>
              <a:t>LIVING</a:t>
            </a:r>
            <a:endParaRPr sz="2288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74068" y="2884027"/>
            <a:ext cx="2869932" cy="1394324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spcBef>
                <a:spcPts val="86"/>
              </a:spcBef>
            </a:pPr>
            <a:r>
              <a:rPr sz="3938" b="1" spc="60" dirty="0">
                <a:solidFill>
                  <a:srgbClr val="E31F27"/>
                </a:solidFill>
                <a:latin typeface="Arial"/>
                <a:cs typeface="Arial"/>
              </a:rPr>
              <a:t>BETTER</a:t>
            </a:r>
            <a:endParaRPr sz="3938" dirty="0">
              <a:latin typeface="Arial"/>
              <a:cs typeface="Arial"/>
            </a:endParaRPr>
          </a:p>
          <a:p>
            <a:pPr marL="44291" marR="3810">
              <a:lnSpc>
                <a:spcPct val="101200"/>
              </a:lnSpc>
              <a:spcBef>
                <a:spcPts val="791"/>
              </a:spcBef>
            </a:pPr>
            <a:r>
              <a:rPr lang="en-IN" sz="1088" b="1" spc="30" dirty="0" smtClean="0">
                <a:solidFill>
                  <a:srgbClr val="808285"/>
                </a:solidFill>
                <a:latin typeface="Arial"/>
                <a:cs typeface="Arial"/>
              </a:rPr>
              <a:t>CEMENT </a:t>
            </a:r>
            <a:r>
              <a:rPr sz="1088" b="1" spc="-8" dirty="0" smtClean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lang="en-IN" sz="1088" b="1" spc="86" dirty="0" smtClean="0">
                <a:solidFill>
                  <a:srgbClr val="808285"/>
                </a:solidFill>
                <a:latin typeface="Arial"/>
                <a:cs typeface="Arial"/>
              </a:rPr>
              <a:t>REALSTATE </a:t>
            </a:r>
            <a:r>
              <a:rPr sz="1088" b="1" spc="79" dirty="0" smtClean="0">
                <a:solidFill>
                  <a:srgbClr val="C4C4C4"/>
                </a:solidFill>
                <a:latin typeface="Arial"/>
                <a:cs typeface="Arial"/>
              </a:rPr>
              <a:t>|</a:t>
            </a:r>
            <a:r>
              <a:rPr sz="1088" b="1" spc="15" dirty="0" smtClean="0">
                <a:solidFill>
                  <a:srgbClr val="C4C4C4"/>
                </a:solidFill>
                <a:latin typeface="Arial"/>
                <a:cs typeface="Arial"/>
              </a:rPr>
              <a:t> </a:t>
            </a:r>
            <a:r>
              <a:rPr sz="1088" b="1" spc="56" dirty="0">
                <a:solidFill>
                  <a:srgbClr val="808285"/>
                </a:solidFill>
                <a:latin typeface="Arial"/>
                <a:cs typeface="Arial"/>
              </a:rPr>
              <a:t>POWER</a:t>
            </a:r>
            <a:r>
              <a:rPr sz="1088" b="1" spc="1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088" b="1" spc="26" dirty="0">
                <a:solidFill>
                  <a:srgbClr val="808285"/>
                </a:solidFill>
                <a:latin typeface="Arial"/>
                <a:cs typeface="Arial"/>
              </a:rPr>
              <a:t>CONSULTANCY</a:t>
            </a:r>
            <a:r>
              <a:rPr sz="1088" b="1" spc="15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088" b="1" spc="79" dirty="0">
                <a:solidFill>
                  <a:srgbClr val="BCBEC0"/>
                </a:solidFill>
                <a:latin typeface="Arial"/>
                <a:cs typeface="Arial"/>
              </a:rPr>
              <a:t>| </a:t>
            </a:r>
            <a:r>
              <a:rPr sz="1088" b="1" spc="-293" dirty="0">
                <a:solidFill>
                  <a:srgbClr val="BCBEC0"/>
                </a:solidFill>
                <a:latin typeface="Arial"/>
                <a:cs typeface="Arial"/>
              </a:rPr>
              <a:t> </a:t>
            </a:r>
            <a:r>
              <a:rPr sz="1088" b="1" spc="23" dirty="0">
                <a:solidFill>
                  <a:srgbClr val="808285"/>
                </a:solidFill>
                <a:latin typeface="Arial"/>
                <a:cs typeface="Arial"/>
              </a:rPr>
              <a:t>LOGISTICS</a:t>
            </a:r>
            <a:r>
              <a:rPr sz="1088" b="1" spc="34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088" b="1" spc="79" dirty="0">
                <a:solidFill>
                  <a:srgbClr val="D1D3D4"/>
                </a:solidFill>
                <a:latin typeface="Arial"/>
                <a:cs typeface="Arial"/>
              </a:rPr>
              <a:t>|</a:t>
            </a:r>
            <a:r>
              <a:rPr sz="1088" b="1" spc="353" dirty="0">
                <a:solidFill>
                  <a:srgbClr val="D1D3D4"/>
                </a:solidFill>
                <a:latin typeface="Arial"/>
                <a:cs typeface="Arial"/>
              </a:rPr>
              <a:t> </a:t>
            </a:r>
            <a:r>
              <a:rPr sz="1088" b="1" spc="45" dirty="0">
                <a:solidFill>
                  <a:srgbClr val="808285"/>
                </a:solidFill>
                <a:latin typeface="Arial"/>
                <a:cs typeface="Arial"/>
              </a:rPr>
              <a:t>EDUCATION</a:t>
            </a:r>
            <a:r>
              <a:rPr sz="1088" b="1" spc="23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088" b="1" spc="79" dirty="0">
                <a:solidFill>
                  <a:srgbClr val="A7A9AC"/>
                </a:solidFill>
                <a:latin typeface="Arial"/>
                <a:cs typeface="Arial"/>
              </a:rPr>
              <a:t>|</a:t>
            </a:r>
            <a:endParaRPr sz="1088" dirty="0">
              <a:latin typeface="Arial"/>
              <a:cs typeface="Arial"/>
            </a:endParaRPr>
          </a:p>
          <a:p>
            <a:pPr marL="44291">
              <a:spcBef>
                <a:spcPts val="19"/>
              </a:spcBef>
            </a:pPr>
            <a:r>
              <a:rPr sz="1088" b="1" spc="56" dirty="0">
                <a:solidFill>
                  <a:srgbClr val="808285"/>
                </a:solidFill>
                <a:latin typeface="Arial"/>
                <a:cs typeface="Arial"/>
              </a:rPr>
              <a:t>MEDIA</a:t>
            </a:r>
            <a:r>
              <a:rPr sz="1088" b="1" spc="8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088" b="1" spc="-23" dirty="0">
                <a:solidFill>
                  <a:srgbClr val="808285"/>
                </a:solidFill>
                <a:latin typeface="Arial"/>
                <a:cs typeface="Arial"/>
              </a:rPr>
              <a:t>&amp;</a:t>
            </a:r>
            <a:r>
              <a:rPr sz="1088" b="1" spc="8" dirty="0">
                <a:solidFill>
                  <a:srgbClr val="808285"/>
                </a:solidFill>
                <a:latin typeface="Arial"/>
                <a:cs typeface="Arial"/>
              </a:rPr>
              <a:t> </a:t>
            </a:r>
            <a:r>
              <a:rPr sz="1088" b="1" spc="41" dirty="0">
                <a:solidFill>
                  <a:srgbClr val="808285"/>
                </a:solidFill>
                <a:latin typeface="Arial"/>
                <a:cs typeface="Arial"/>
              </a:rPr>
              <a:t>ENTERTAINMENT</a:t>
            </a:r>
            <a:endParaRPr sz="1088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42541" y="3244334"/>
            <a:ext cx="25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spc="79" dirty="0">
                <a:solidFill>
                  <a:srgbClr val="A7A9AC"/>
                </a:solidFill>
                <a:latin typeface="Arial"/>
                <a:cs typeface="Arial"/>
              </a:rPr>
              <a:t>|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002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064" y="199976"/>
            <a:ext cx="3801616" cy="562074"/>
          </a:xfrm>
        </p:spPr>
        <p:txBody>
          <a:bodyPr>
            <a:noAutofit/>
          </a:bodyPr>
          <a:lstStyle/>
          <a:p>
            <a:r>
              <a:rPr lang="en-US" sz="3200" dirty="0" smtClean="0"/>
              <a:t>OUR  CLIENTELE</a:t>
            </a:r>
            <a:endParaRPr lang="en-IN" sz="3200" dirty="0"/>
          </a:p>
        </p:txBody>
      </p:sp>
      <p:pic>
        <p:nvPicPr>
          <p:cNvPr id="15" name="Picture 2" descr="http://t1.gstatic.com/images?q=tbn:ANd9GcTSTJxQarJ1WCj6vJ6hBVvO-LX5pYGlt_xplvkWrqewyKzQK-y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5"/>
            <a:ext cx="984448" cy="984449"/>
          </a:xfrm>
          <a:prstGeom prst="rect">
            <a:avLst/>
          </a:prstGeom>
          <a:noFill/>
        </p:spPr>
      </p:pic>
      <p:pic>
        <p:nvPicPr>
          <p:cNvPr id="16" name="Picture 4" descr="http://t2.gstatic.com/images?q=tbn:ANd9GcSkKM5GimuQZu3upheqZ0QboEdxhby1n-odJoaQPIOXK1TCAOdi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2605" y="1652973"/>
            <a:ext cx="1619275" cy="648071"/>
          </a:xfrm>
          <a:prstGeom prst="rect">
            <a:avLst/>
          </a:prstGeom>
          <a:noFill/>
        </p:spPr>
      </p:pic>
      <p:pic>
        <p:nvPicPr>
          <p:cNvPr id="17" name="Picture 6" descr="http://t0.gstatic.com/images?q=tbn:ANd9GcS9MxT5-M1V11u9t3LkAA2oXgVGJ9o292nQ0U84SR2dv8Yot2ues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2229" y="2793855"/>
            <a:ext cx="1440160" cy="722352"/>
          </a:xfrm>
          <a:prstGeom prst="rect">
            <a:avLst/>
          </a:prstGeom>
          <a:noFill/>
        </p:spPr>
      </p:pic>
      <p:pic>
        <p:nvPicPr>
          <p:cNvPr id="18" name="Picture 8" descr="http://t1.gstatic.com/images?q=tbn:ANd9GcQeMqevkyHsCGHXp0E1U0Kavd67Q9DNwkYtNIVZHtYIaf-1Dm2Xp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1484785"/>
            <a:ext cx="1008112" cy="907301"/>
          </a:xfrm>
          <a:prstGeom prst="rect">
            <a:avLst/>
          </a:prstGeom>
          <a:noFill/>
        </p:spPr>
      </p:pic>
      <p:pic>
        <p:nvPicPr>
          <p:cNvPr id="20" name="Picture 12" descr="http://t1.gstatic.com/images?q=tbn:ANd9GcQEzA5GmzBWX3qGoTHR1m0LhlvROv5gFPBIbL5OtbVCpLF2wRP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7347" y="3930096"/>
            <a:ext cx="1406505" cy="876589"/>
          </a:xfrm>
          <a:prstGeom prst="rect">
            <a:avLst/>
          </a:prstGeom>
          <a:noFill/>
        </p:spPr>
      </p:pic>
      <p:pic>
        <p:nvPicPr>
          <p:cNvPr id="23" name="Picture 18" descr="http://t0.gstatic.com/images?q=tbn:ANd9GcTRzSjfZIADk-2W5_8i5V4ELaCWDb8rw-Bl19CsyH6W_-y8__bZ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39" y="5339681"/>
            <a:ext cx="1393795" cy="542032"/>
          </a:xfrm>
          <a:prstGeom prst="rect">
            <a:avLst/>
          </a:prstGeom>
          <a:noFill/>
        </p:spPr>
      </p:pic>
      <p:pic>
        <p:nvPicPr>
          <p:cNvPr id="24" name="Picture 20" descr="http://t3.gstatic.com/images?q=tbn:ANd9GcRsOvIzKgEKMZuwutJOMDIFnkhvdMqwmgrRe7Oca0CcldxgdwDE5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42567" y="2755950"/>
            <a:ext cx="1289871" cy="1023708"/>
          </a:xfrm>
          <a:prstGeom prst="rect">
            <a:avLst/>
          </a:prstGeom>
          <a:noFill/>
        </p:spPr>
      </p:pic>
      <p:pic>
        <p:nvPicPr>
          <p:cNvPr id="25" name="Picture 22" descr="http://t0.gstatic.com/images?q=tbn:ANd9GcS1dGoSjAZqVrs8JLu8wNUN455nFAiCZXrBTeN2wiPY-oop6u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7440" y="3913047"/>
            <a:ext cx="1080120" cy="1080120"/>
          </a:xfrm>
          <a:prstGeom prst="rect">
            <a:avLst/>
          </a:prstGeom>
          <a:noFill/>
        </p:spPr>
      </p:pic>
      <p:pic>
        <p:nvPicPr>
          <p:cNvPr id="26" name="Picture 24" descr="http://t3.gstatic.com/images?q=tbn:ANd9GcSlDu6C7llPib1qP4pKCFC1ix0dUtb_2o8koMMQbfDBJXA2mYV5sQ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29064" y="1408547"/>
            <a:ext cx="1054224" cy="892497"/>
          </a:xfrm>
          <a:prstGeom prst="rect">
            <a:avLst/>
          </a:prstGeom>
          <a:noFill/>
        </p:spPr>
      </p:pic>
      <p:sp>
        <p:nvSpPr>
          <p:cNvPr id="162844" name="AutoShape 28" descr="data:image/jpeg;base64,/9j/4AAQSkZJRgABAQAAAQABAAD/2wCEAAkGBhQGEREQEw8TEBUVFA8QEBAVEhQUExIXExUVFRMVFRIYHDIeFxojGRUSHy8gIycpLC0sFSExNTAqNSYrLCkBCQoKDgwOFg8PGi0kHyQsKSw1KSo1MDQ1LzU0KTUsLDUpLCwxLDUtMiwvLCk1MjUpNikvKykpKTAsLCwsLCwpKf/AABEIAMIBAwMBIgACEQEDEQH/xAAcAAEAAgMBAQEAAAAAAAAAAAAABgcDBAUCAQj/xABLEAACAQIDBAcDBgkICwAAAAAAAQIDEQQFEgYhMUEHEyJRYXGRcoGhMjNCYpKxFCM0NVJzgqKyFUNUhMHC0fAWFyRjg5OUo7PD0v/EABkBAQADAQEAAAAAAAAAAAAAAAABAwQFAv/EACoRAQACAQIDBwQDAAAAAAAAAAABAgMEESEx8BITIkFCYdEjMlGBBRVx/9oADAMBAAIRAxEAPwC8QAAAAAAAAAAAAAAAAAAAAAAAAAAAAAAAAAAAAAAAAAAAAAAAAAAAAAAAAAAAAAAAAAAAAAAAAAAAAAAAAAAAAAAAAfAB9AAAAAAAAAAAAAAAAAAAAAAAAAAAAAAAAAAAAAAAAAAHwAAfQAAAPNSqqScm1FLe23ZLzYHoHDrba4Ok9KxEaslxjRjOu/Skma1TbmnHhhsXLx6jq/8Ayyie4x2nyeO3X8pKCKvpBpR44bEL/p391YzUdvsNU+V11P2qFRr1gmie6v8Ag7yn5hJAaGBz7D5k7U8RTm/0FNa/fB9pehvniY2ewAEAAAAAAAAAAAAAAAAAAAAAAAAAAAAAAGOvXjhoucpKMYpuUm0kkuLbfAyFeZxm62hnKpJ3wtOTjQpfRxM4O0qs++mnuiubV/AtxYpyTspy5Yxx7unjtr6mOT/BlGlS32xdWLbn40aG5yX1pWRGMdi6dR6qjni5cdeIlrS9mj83H7PvNPMs1ddttjAbMYrO0pQpaYP+dqPRF+K5yXilY61MOPFG9uHXXw5F898k7V4z15df6x4vaOdtKlpjyiuzFeUVuOJic2lU5nZx+zmGyz8ozWlGX6FOnKq/c9SOHi4YSPyMVXn4vBuK9XUv8DRjzYfTx/U/DJlw6ifu4fuPlp1cVKXMwPENcySZX0e4vN1rUFRpvhUrXp6l3qnbV6pHdo9EUGu3j9/dCjderl/YTfV4q8JlGPQ5bceyr55pNcZN9yfaXozv5J0l4nJmlr6yC/m6jclbwb7Ufc7eBIMT0PQa7GYWfJTobvVSItn3RpjMli6ihHEU1vc6Lc2l3unbUvcmjPObBl4Ts2Uw6jDxjdbuym3mH2qWmL6uqleVCT7W7i4P6a8t65pElPylRxEsO4zjJxlFqUZRbTi1waa4Mvfoz27/ANK6UqVVr8IpJa3uXWwe5VEuTvuku+z5pHP1Gn7vxV5OpgzTeNrc02ABjaQAAAAAAAAAAAAAAAAAAAAAAAAAAcLbjGywGAxEoO05RjRg+6VaUaUX++QLOGsJpow3RpxjSivCCt8bN+8nW3lF1cBWaV+rdHENeFCrCrL92EivNovxdSfm7PvV9zOnoYiXM1+8Ru7ew+SQxrliasVNQdoRe+N+9rm+717ranSZtPVhOOHhLRGUdTtzV2rvvu07Lhubfjm6Oc4jXp1sI5JTvrp/WtxS8eDPW2+ydTP9FeglKpCCpVaN0pSUW3GUL7m+1K68rFUWi+o+rye5ramm+jz2hWOmzvxb4t72/eTfY7B4fJaLzDE2bV+og7O1vpWe6/i+G7mQ/F4CpgXpqUqlN904Si/ij3WnWzhU6cadSahGMY04wlLtW7UrRXfw8PM6morN6xSk7R5z7OVppilpvkjeY5R7pDnfSjWxzfVLRHk+Hxav6I4U9osbjI1KqqScaejrHqnaOt6YcGuLv6HWyjo0xWZtOpFYWD4upvqP2aKd7+1pN/b2phtmMHHLMP2pznCpiJtpzejfeclzukrLcuHeYO7wVmKV8UujGTUWib28MIthNu8VgnfrZPwU219mXH1RZWxO2/8AL6cd0aiTe7dGduKceUv887lJtlmdF+zNSl/tUouKnd009142tr8nd28Ip8GjzqsGOld68F2my3vws89Luy9PCqnj6MVT6yWjEQStFyabjUS5N2affdPje8P2Bzd5PmOEqJ2UqsaE/GNZ6Hf3uL/ZRLelraqGKhTwVOSlpkpza4dm/wDbb0ZAtmMM8djsHTjxliMP6KpGUn7km/cTimZw+JfNY7W8P1OVjnlJ4rH1Kak46qsIJ3dlqUVe3vLOKvzzEfgmPqVLX0VYTte19Ol2v7jnQvb+O2Nr5ZCVWNdS0Jyai5xlZb207nW2R2m/Cac416sU6bhapOSWpSvZNvi00/M5OYbc1MypypRoqGtODak5ys9zSVuNjTr5LPLcFKpUi4OpVoqMHxUYqbu1yu3w8ALJoYiOKjqhKM4u9pRaadtz3oxLMqUpdWq1NzTacNcdV1xWm991n6HK2J/I6fnV/jkRjB/nSp+sxf8ABUIE7p5rRrKTjXpyUVeTVSLUV3t33Ix4XO6GNlohXpylyipK78lzK92TyhZ1UlTnKSgoKc4xdtTTSivi2ZNq8njs/Vpuk5JOOuN3dxlF8n6MkSHNsnhiMZGq8ZTpvVQfUt9p6dNl8rnbu5krK4zmp12YUpPm8HL10MscgVvks28ySu/nsRuu/wDeFkFbZL+c1+uxH/sLJJkV3hpv+Vmrv5+ruv8AVkTzF5hTwCvUqQpp8NUkr+S5kApT6rNJSfBVq0n7ozYyPBPa7E1KlaTslrkk7cXaEE+UVv8ATxAneDzejmDtTrQm+5SV/Tie6eZ0qsurVam5Xa0KcXK64rTe+6z9CEbV7PRyHq69Fyh2tNtTbjKzcZRk9/JnPxmJeGrYfGpW6xQrO3Bzg9FZLzab/bAsyviI4WOqc4wirXlJpLfw3sxLM6Tg6nXU9CdnPXHSn3ar2uRTb/MlOFGlF3U/xztzSVoerb9Dh4zCSqVqGBvZQ6uD7usqWnVk1za1W8ogTbMM4o5hh8QqdaE2qNZ2jJX+Q99uJxujmTksRdt/M8/bMub7F0sJQnOk5xnCEpanNvUknqTXBXV+FjD0ccMR50f74E0ABA8zgqiaaTTTTT3pp8U0VjtPs9LL1os2oK1KX6VNboXf6UFaD77Rl9J2tAxYnCxxkdM4qS/zvXcXYcs4rbwpzYoy0msvznVcsPPXCTjJPc724cN/J+JKcs6T6lCyxFNVLbus3wn9tbn7zr7YdG84OVbDLrFxdL6a8lzK4r03QbjJOLW5pqzXmjsWxYdVHbrPHrm4VM2fRz3do4dcpWjQ6VcNJcaq8NcJI8Ynpaw9JblOXg6kF8FvKnmk+S9DDJ2M/wDXxHqbI/kZn0ptm3ShWzG9Olow6d05ycor3zfaf7qI7SySOOlrq5ngoX3yk60py+xCPwujiSkeWWRgjH9k7EZpy/fCcZdUyfZxqc6s8yqrfGOhRoJ8vxd25ftXXgYtpelevnCcKUVQg91u9ePOXwXgyESYoYeeNmqdOEqk5bowhFyk/KK3sqnDEz2rzu3UnaNqxs8VKjqNybcm3dt8Wy0+hTY2U5vMqsbRSlDCp/Sb7M6q8ErxXfeXchsV0LyrONfH9mO5xwid5S/WyW5L6qd3za4FxUqSoRUYpRikoxikkkkrJJLgrFGfPG3YqurD2Vtj/wA6f1ij98CyTXll1KUtbpU3K6lr0R1XXB6rXuYXtnscDbnDuvhJNK+mcJvyV037r3JAfGrgQXZra6llOH6qpGd4ubjpSakpO/G+53bOfktV18w1yjplJ4ibi+MdVObt8SewyOhSlrWHpKXFNQjufejMsBTUtfVQ1b256I6t+59q1+BIg/Rz89V/VL+JGTpH+co+xU+9E1w+Ap4R3hShBtWbjCMW13bkYsywsa0JSdGFWUYzcFKCnvtdJc97sBAcz/LqH9R+6BZRXWDy/EZ3i6dadB0kpUpSehwhGNO1klLe+FixQKrpZgsrxsqzjq0Va70p2vdzjx95I10jRk7fg8u75xf4EmllNGbbdCk22226cLtvi3uPn8j0P6PS/wCXD/ACCUYdbmkovg61aL8nGaYyXGPY/EzhWjLS1obS4pO8JxXNcfXwsT5ZbSjPrOppqd3LXojqu+L1Wvc9YrA08crVKcai5KUU7eV+AEF2p2hjtB1dChGUu1q+TZylZpKMePNnRz3Z90Mvpx4zoJTdvrfOpeG+/wCySbCZXSwG+nRhTfNxik/XiRzajNMVGdTD06DlTlBR6xUpyfaXaSkt3euAEf2doyzzFUVPtRpRjf2aXyV9po3dq8PPJ8ZHFKN4ylTqRfLVBJSi3yul8fA7mxeRSyqnOdSOmdS3Z5xiuCfc223byJDWoRxCcZRUk+MZJNP3MCJZrtpTxtCdOlGbqVIyhpcfkpp6m3zsr8DH0b8MR/wf75KMPk1HCX0UKcbpp2gt6fFeXgZsPg4YS+inCF7X0xUb24XsQMwAAAAAc3NtnMPni/HUIVH+la015TW9ep0gTEzE7wi1YtG0wr7MOhvDYjfSr1aPg9NSK9bP4nCxPQhV+hjKUvapzj9zZbwNEarLHmzTpMM+lS/+pHFf0jD/APc/+TYodBdSfy8dTj7FGUn8ZIuACdVlnze64KV5QrvLehHB4azq1K2IfNOSpwfugtX7xNMo2fw+Qx0YfD06K56IpOXtS4y97OgCm2S1ucroiI5AAPCQAAAAAAAAAAAAAAAAAAAAAAAAAAAAAAAAAAAAAAAAAAAAAAAAAAAAAAAAAAAAAAAAAAAAAAAAAAAAAAAAAAAAAAAAAAAAAAAAAAAAAAAAAAAAAAAAAAAAB8B9sAAAAAAAAAAAAAAAAAAAAAAAAAAAAAAAAAAAAAAAAAAAAAAAAAAAAAAAAAAAAAAAAAAAAAAAAAAAAAAAAAAAAAAAAAAAAAAAAAAAAAAAAAAAAAAAAAAAAAAAAAAAAAAAAAAAAAAAAAP/2Q==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162846" name="AutoShape 30" descr="data:image/jpeg;base64,/9j/4AAQSkZJRgABAQAAAQABAAD/2wCEAAkGBhQGEREQEw8TEBUVFA8QEBAVEhQUExIXExUVFRMVFRIYHDIeFxojGRUSHy8gIycpLC0sFSExNTAqNSYrLCkBCQoKDgwOFg8PGi0kHyQsKSw1KSo1MDQ1LzU0KTUsLDUpLCwxLDUtMiwvLCk1MjUpNikvKykpKTAsLCwsLCwpKf/AABEIAMIBAwMBIgACEQEDEQH/xAAcAAEAAgMBAQEAAAAAAAAAAAAABgcDBAUCAQj/xABLEAACAQIDBAcDBgkICwAAAAAAAQIDEQQFEgYhMUEHEyJRYXGRcoGhMjNCYpKxFCM0NVJzgqKyFUNUhMHC0fAWFyRjg5OUo7PD0v/EABkBAQADAQEAAAAAAAAAAAAAAAABAwQFAv/EACoRAQACAQIDBwQDAAAAAAAAAAABAgMEESEx8BITIkFCYdEjMlGBBRVx/9oADAMBAAIRAxEAPwC8QAAAAAAAAAAAAAAAAAAAAAAAAAAAAAAAAAAAAAAAAAAAAAAAAAAAAAAAAAAAAAAAAAAAAAAAAAAAAAAAAAAAAAAAAfAB9AAAAAAAAAAAAAAAAAAAAAAAAAAAAAAAAAAAAAAAAAAHwAAfQAAAPNSqqScm1FLe23ZLzYHoHDrba4Ok9KxEaslxjRjOu/Skma1TbmnHhhsXLx6jq/8Ayyie4x2nyeO3X8pKCKvpBpR44bEL/p391YzUdvsNU+V11P2qFRr1gmie6v8Ag7yn5hJAaGBz7D5k7U8RTm/0FNa/fB9pehvniY2ewAEAAAAAAAAAAAAAAAAAAAAAAAAAAAAAAGOvXjhoucpKMYpuUm0kkuLbfAyFeZxm62hnKpJ3wtOTjQpfRxM4O0qs++mnuiubV/AtxYpyTspy5Yxx7unjtr6mOT/BlGlS32xdWLbn40aG5yX1pWRGMdi6dR6qjni5cdeIlrS9mj83H7PvNPMs1ddttjAbMYrO0pQpaYP+dqPRF+K5yXilY61MOPFG9uHXXw5F898k7V4z15df6x4vaOdtKlpjyiuzFeUVuOJic2lU5nZx+zmGyz8ozWlGX6FOnKq/c9SOHi4YSPyMVXn4vBuK9XUv8DRjzYfTx/U/DJlw6ifu4fuPlp1cVKXMwPENcySZX0e4vN1rUFRpvhUrXp6l3qnbV6pHdo9EUGu3j9/dCjderl/YTfV4q8JlGPQ5bceyr55pNcZN9yfaXozv5J0l4nJmlr6yC/m6jclbwb7Ufc7eBIMT0PQa7GYWfJTobvVSItn3RpjMli6ihHEU1vc6Lc2l3unbUvcmjPObBl4Ts2Uw6jDxjdbuym3mH2qWmL6uqleVCT7W7i4P6a8t65pElPylRxEsO4zjJxlFqUZRbTi1waa4Mvfoz27/ANK6UqVVr8IpJa3uXWwe5VEuTvuku+z5pHP1Gn7vxV5OpgzTeNrc02ABjaQAAAAAAAAAAAAAAAAAAAAAAAAAAcLbjGywGAxEoO05RjRg+6VaUaUX++QLOGsJpow3RpxjSivCCt8bN+8nW3lF1cBWaV+rdHENeFCrCrL92EivNovxdSfm7PvV9zOnoYiXM1+8Ru7ew+SQxrliasVNQdoRe+N+9rm+717ranSZtPVhOOHhLRGUdTtzV2rvvu07Lhubfjm6Oc4jXp1sI5JTvrp/WtxS8eDPW2+ydTP9FeglKpCCpVaN0pSUW3GUL7m+1K68rFUWi+o+rye5ramm+jz2hWOmzvxb4t72/eTfY7B4fJaLzDE2bV+og7O1vpWe6/i+G7mQ/F4CpgXpqUqlN904Si/ij3WnWzhU6cadSahGMY04wlLtW7UrRXfw8PM6morN6xSk7R5z7OVppilpvkjeY5R7pDnfSjWxzfVLRHk+Hxav6I4U9osbjI1KqqScaejrHqnaOt6YcGuLv6HWyjo0xWZtOpFYWD4upvqP2aKd7+1pN/b2phtmMHHLMP2pznCpiJtpzejfeclzukrLcuHeYO7wVmKV8UujGTUWib28MIthNu8VgnfrZPwU219mXH1RZWxO2/8AL6cd0aiTe7dGduKceUv887lJtlmdF+zNSl/tUouKnd009142tr8nd28Ip8GjzqsGOld68F2my3vws89Luy9PCqnj6MVT6yWjEQStFyabjUS5N2affdPje8P2Bzd5PmOEqJ2UqsaE/GNZ6Hf3uL/ZRLelraqGKhTwVOSlpkpza4dm/wDbb0ZAtmMM8djsHTjxliMP6KpGUn7km/cTimZw+JfNY7W8P1OVjnlJ4rH1Kak46qsIJ3dlqUVe3vLOKvzzEfgmPqVLX0VYTte19Ol2v7jnQvb+O2Nr5ZCVWNdS0Jyai5xlZb207nW2R2m/Cac416sU6bhapOSWpSvZNvi00/M5OYbc1MypypRoqGtODak5ys9zSVuNjTr5LPLcFKpUi4OpVoqMHxUYqbu1yu3w8ALJoYiOKjqhKM4u9pRaadtz3oxLMqUpdWq1NzTacNcdV1xWm991n6HK2J/I6fnV/jkRjB/nSp+sxf8ABUIE7p5rRrKTjXpyUVeTVSLUV3t33Ix4XO6GNlohXpylyipK78lzK92TyhZ1UlTnKSgoKc4xdtTTSivi2ZNq8njs/Vpuk5JOOuN3dxlF8n6MkSHNsnhiMZGq8ZTpvVQfUt9p6dNl8rnbu5krK4zmp12YUpPm8HL10MscgVvks28ySu/nsRuu/wDeFkFbZL+c1+uxH/sLJJkV3hpv+Vmrv5+ruv8AVkTzF5hTwCvUqQpp8NUkr+S5kApT6rNJSfBVq0n7ozYyPBPa7E1KlaTslrkk7cXaEE+UVv8ATxAneDzejmDtTrQm+5SV/Tie6eZ0qsurVam5Xa0KcXK64rTe+6z9CEbV7PRyHq69Fyh2tNtTbjKzcZRk9/JnPxmJeGrYfGpW6xQrO3Bzg9FZLzab/bAsyviI4WOqc4wirXlJpLfw3sxLM6Tg6nXU9CdnPXHSn3ar2uRTb/MlOFGlF3U/xztzSVoerb9Dh4zCSqVqGBvZQ6uD7usqWnVk1za1W8ogTbMM4o5hh8QqdaE2qNZ2jJX+Q99uJxujmTksRdt/M8/bMub7F0sJQnOk5xnCEpanNvUknqTXBXV+FjD0ccMR50f74E0ABA8zgqiaaTTTTT3pp8U0VjtPs9LL1os2oK1KX6VNboXf6UFaD77Rl9J2tAxYnCxxkdM4qS/zvXcXYcs4rbwpzYoy0msvznVcsPPXCTjJPc724cN/J+JKcs6T6lCyxFNVLbus3wn9tbn7zr7YdG84OVbDLrFxdL6a8lzK4r03QbjJOLW5pqzXmjsWxYdVHbrPHrm4VM2fRz3do4dcpWjQ6VcNJcaq8NcJI8Ynpaw9JblOXg6kF8FvKnmk+S9DDJ2M/wDXxHqbI/kZn0ptm3ShWzG9Olow6d05ycor3zfaf7qI7SySOOlrq5ngoX3yk60py+xCPwujiSkeWWRgjH9k7EZpy/fCcZdUyfZxqc6s8yqrfGOhRoJ8vxd25ftXXgYtpelevnCcKUVQg91u9ePOXwXgyESYoYeeNmqdOEqk5bowhFyk/KK3sqnDEz2rzu3UnaNqxs8VKjqNybcm3dt8Wy0+hTY2U5vMqsbRSlDCp/Sb7M6q8ErxXfeXchsV0LyrONfH9mO5xwid5S/WyW5L6qd3za4FxUqSoRUYpRikoxikkkkrJJLgrFGfPG3YqurD2Vtj/wA6f1ij98CyTXll1KUtbpU3K6lr0R1XXB6rXuYXtnscDbnDuvhJNK+mcJvyV037r3JAfGrgQXZra6llOH6qpGd4ubjpSakpO/G+53bOfktV18w1yjplJ4ibi+MdVObt8SewyOhSlrWHpKXFNQjufejMsBTUtfVQ1b256I6t+59q1+BIg/Rz89V/VL+JGTpH+co+xU+9E1w+Ap4R3hShBtWbjCMW13bkYsywsa0JSdGFWUYzcFKCnvtdJc97sBAcz/LqH9R+6BZRXWDy/EZ3i6dadB0kpUpSehwhGNO1klLe+FixQKrpZgsrxsqzjq0Va70p2vdzjx95I10jRk7fg8u75xf4EmllNGbbdCk22226cLtvi3uPn8j0P6PS/wCXD/ACCUYdbmkovg61aL8nGaYyXGPY/EzhWjLS1obS4pO8JxXNcfXwsT5ZbSjPrOppqd3LXojqu+L1Wvc9YrA08crVKcai5KUU7eV+AEF2p2hjtB1dChGUu1q+TZylZpKMePNnRz3Z90Mvpx4zoJTdvrfOpeG+/wCySbCZXSwG+nRhTfNxik/XiRzajNMVGdTD06DlTlBR6xUpyfaXaSkt3euAEf2doyzzFUVPtRpRjf2aXyV9po3dq8PPJ8ZHFKN4ylTqRfLVBJSi3yul8fA7mxeRSyqnOdSOmdS3Z5xiuCfc223byJDWoRxCcZRUk+MZJNP3MCJZrtpTxtCdOlGbqVIyhpcfkpp6m3zsr8DH0b8MR/wf75KMPk1HCX0UKcbpp2gt6fFeXgZsPg4YS+inCF7X0xUb24XsQMwAAAAAc3NtnMPni/HUIVH+la015TW9ep0gTEzE7wi1YtG0wr7MOhvDYjfSr1aPg9NSK9bP4nCxPQhV+hjKUvapzj9zZbwNEarLHmzTpMM+lS/+pHFf0jD/APc/+TYodBdSfy8dTj7FGUn8ZIuACdVlnze64KV5QrvLehHB4azq1K2IfNOSpwfugtX7xNMo2fw+Qx0YfD06K56IpOXtS4y97OgCm2S1ucroiI5AAPCQAAAAAAAAAAAAAAAAAAAAAAAAAAAAAAAAAAAAAAAAAAAAAAAAAAAAAAAAAAAAAAAAAAAAAAAAAAAAAAAAAAAAAAAAAAAAAAAAAAAAAAAAAAAAAAAAAAAAB8B9sAAAAAAAAAAAAAAAAAAAAAAAAAAAAAAAAAAAAAAAAAAAAAAAAAAAAAAAAAAAAAAAAAAAAAAAAAAAAAAAAAAAAAAAAAAAAAAAAAAAAAAAAAAAAAAAAAAAAAAAAAAAAAAAAAAAAAAAAAP/2Q==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162848" name="AutoShape 32" descr="data:image/jpeg;base64,/9j/4AAQSkZJRgABAQAAAQABAAD/2wCEAAkGBhQGEREQEw8TEBUVFA8QEBAVEhQUExIXExUVFRMVFRIYHDIeFxojGRUSHy8gIycpLC0sFSExNTAqNSYrLCkBCQoKDgwOFg8PGi0kHyQsKSw1KSo1MDQ1LzU0KTUsLDUpLCwxLDUtMiwvLCk1MjUpNikvKykpKTAsLCwsLCwpKf/AABEIAMIBAwMBIgACEQEDEQH/xAAcAAEAAgMBAQEAAAAAAAAAAAAABgcDBAUCAQj/xABLEAACAQIDBAcDBgkICwAAAAAAAQIDEQQFEgYhMUEHEyJRYXGRcoGhMjNCYpKxFCM0NVJzgqKyFUNUhMHC0fAWFyRjg5OUo7PD0v/EABkBAQADAQEAAAAAAAAAAAAAAAABAwQFAv/EACoRAQACAQIDBwQDAAAAAAAAAAABAgMEESEx8BITIkFCYdEjMlGBBRVx/9oADAMBAAIRAxEAPwC8QAAAAAAAAAAAAAAAAAAAAAAAAAAAAAAAAAAAAAAAAAAAAAAAAAAAAAAAAAAAAAAAAAAAAAAAAAAAAAAAAAAAAAAAAfAB9AAAAAAAAAAAAAAAAAAAAAAAAAAAAAAAAAAAAAAAAAAHwAAfQAAAPNSqqScm1FLe23ZLzYHoHDrba4Ok9KxEaslxjRjOu/Skma1TbmnHhhsXLx6jq/8Ayyie4x2nyeO3X8pKCKvpBpR44bEL/p391YzUdvsNU+V11P2qFRr1gmie6v8Ag7yn5hJAaGBz7D5k7U8RTm/0FNa/fB9pehvniY2ewAEAAAAAAAAAAAAAAAAAAAAAAAAAAAAAAGOvXjhoucpKMYpuUm0kkuLbfAyFeZxm62hnKpJ3wtOTjQpfRxM4O0qs++mnuiubV/AtxYpyTspy5Yxx7unjtr6mOT/BlGlS32xdWLbn40aG5yX1pWRGMdi6dR6qjni5cdeIlrS9mj83H7PvNPMs1ddttjAbMYrO0pQpaYP+dqPRF+K5yXilY61MOPFG9uHXXw5F898k7V4z15df6x4vaOdtKlpjyiuzFeUVuOJic2lU5nZx+zmGyz8ozWlGX6FOnKq/c9SOHi4YSPyMVXn4vBuK9XUv8DRjzYfTx/U/DJlw6ifu4fuPlp1cVKXMwPENcySZX0e4vN1rUFRpvhUrXp6l3qnbV6pHdo9EUGu3j9/dCjderl/YTfV4q8JlGPQ5bceyr55pNcZN9yfaXozv5J0l4nJmlr6yC/m6jclbwb7Ufc7eBIMT0PQa7GYWfJTobvVSItn3RpjMli6ihHEU1vc6Lc2l3unbUvcmjPObBl4Ts2Uw6jDxjdbuym3mH2qWmL6uqleVCT7W7i4P6a8t65pElPylRxEsO4zjJxlFqUZRbTi1waa4Mvfoz27/ANK6UqVVr8IpJa3uXWwe5VEuTvuku+z5pHP1Gn7vxV5OpgzTeNrc02ABjaQAAAAAAAAAAAAAAAAAAAAAAAAAAcLbjGywGAxEoO05RjRg+6VaUaUX++QLOGsJpow3RpxjSivCCt8bN+8nW3lF1cBWaV+rdHENeFCrCrL92EivNovxdSfm7PvV9zOnoYiXM1+8Ru7ew+SQxrliasVNQdoRe+N+9rm+717ranSZtPVhOOHhLRGUdTtzV2rvvu07Lhubfjm6Oc4jXp1sI5JTvrp/WtxS8eDPW2+ydTP9FeglKpCCpVaN0pSUW3GUL7m+1K68rFUWi+o+rye5ramm+jz2hWOmzvxb4t72/eTfY7B4fJaLzDE2bV+og7O1vpWe6/i+G7mQ/F4CpgXpqUqlN904Si/ij3WnWzhU6cadSahGMY04wlLtW7UrRXfw8PM6morN6xSk7R5z7OVppilpvkjeY5R7pDnfSjWxzfVLRHk+Hxav6I4U9osbjI1KqqScaejrHqnaOt6YcGuLv6HWyjo0xWZtOpFYWD4upvqP2aKd7+1pN/b2phtmMHHLMP2pznCpiJtpzejfeclzukrLcuHeYO7wVmKV8UujGTUWib28MIthNu8VgnfrZPwU219mXH1RZWxO2/8AL6cd0aiTe7dGduKceUv887lJtlmdF+zNSl/tUouKnd009142tr8nd28Ip8GjzqsGOld68F2my3vws89Luy9PCqnj6MVT6yWjEQStFyabjUS5N2affdPje8P2Bzd5PmOEqJ2UqsaE/GNZ6Hf3uL/ZRLelraqGKhTwVOSlpkpza4dm/wDbb0ZAtmMM8djsHTjxliMP6KpGUn7km/cTimZw+JfNY7W8P1OVjnlJ4rH1Kak46qsIJ3dlqUVe3vLOKvzzEfgmPqVLX0VYTte19Ol2v7jnQvb+O2Nr5ZCVWNdS0Jyai5xlZb207nW2R2m/Cac416sU6bhapOSWpSvZNvi00/M5OYbc1MypypRoqGtODak5ys9zSVuNjTr5LPLcFKpUi4OpVoqMHxUYqbu1yu3w8ALJoYiOKjqhKM4u9pRaadtz3oxLMqUpdWq1NzTacNcdV1xWm991n6HK2J/I6fnV/jkRjB/nSp+sxf8ABUIE7p5rRrKTjXpyUVeTVSLUV3t33Ix4XO6GNlohXpylyipK78lzK92TyhZ1UlTnKSgoKc4xdtTTSivi2ZNq8njs/Vpuk5JOOuN3dxlF8n6MkSHNsnhiMZGq8ZTpvVQfUt9p6dNl8rnbu5krK4zmp12YUpPm8HL10MscgVvks28ySu/nsRuu/wDeFkFbZL+c1+uxH/sLJJkV3hpv+Vmrv5+ruv8AVkTzF5hTwCvUqQpp8NUkr+S5kApT6rNJSfBVq0n7ozYyPBPa7E1KlaTslrkk7cXaEE+UVv8ATxAneDzejmDtTrQm+5SV/Tie6eZ0qsurVam5Xa0KcXK64rTe+6z9CEbV7PRyHq69Fyh2tNtTbjKzcZRk9/JnPxmJeGrYfGpW6xQrO3Bzg9FZLzab/bAsyviI4WOqc4wirXlJpLfw3sxLM6Tg6nXU9CdnPXHSn3ar2uRTb/MlOFGlF3U/xztzSVoerb9Dh4zCSqVqGBvZQ6uD7usqWnVk1za1W8ogTbMM4o5hh8QqdaE2qNZ2jJX+Q99uJxujmTksRdt/M8/bMub7F0sJQnOk5xnCEpanNvUknqTXBXV+FjD0ccMR50f74E0ABA8zgqiaaTTTTT3pp8U0VjtPs9LL1os2oK1KX6VNboXf6UFaD77Rl9J2tAxYnCxxkdM4qS/zvXcXYcs4rbwpzYoy0msvznVcsPPXCTjJPc724cN/J+JKcs6T6lCyxFNVLbus3wn9tbn7zr7YdG84OVbDLrFxdL6a8lzK4r03QbjJOLW5pqzXmjsWxYdVHbrPHrm4VM2fRz3do4dcpWjQ6VcNJcaq8NcJI8Ynpaw9JblOXg6kF8FvKnmk+S9DDJ2M/wDXxHqbI/kZn0ptm3ShWzG9Olow6d05ycor3zfaf7qI7SySOOlrq5ngoX3yk60py+xCPwujiSkeWWRgjH9k7EZpy/fCcZdUyfZxqc6s8yqrfGOhRoJ8vxd25ftXXgYtpelevnCcKUVQg91u9ePOXwXgyESYoYeeNmqdOEqk5bowhFyk/KK3sqnDEz2rzu3UnaNqxs8VKjqNybcm3dt8Wy0+hTY2U5vMqsbRSlDCp/Sb7M6q8ErxXfeXchsV0LyrONfH9mO5xwid5S/WyW5L6qd3za4FxUqSoRUYpRikoxikkkkrJJLgrFGfPG3YqurD2Vtj/wA6f1ij98CyTXll1KUtbpU3K6lr0R1XXB6rXuYXtnscDbnDuvhJNK+mcJvyV037r3JAfGrgQXZra6llOH6qpGd4ubjpSakpO/G+53bOfktV18w1yjplJ4ibi+MdVObt8SewyOhSlrWHpKXFNQjufejMsBTUtfVQ1b256I6t+59q1+BIg/Rz89V/VL+JGTpH+co+xU+9E1w+Ap4R3hShBtWbjCMW13bkYsywsa0JSdGFWUYzcFKCnvtdJc97sBAcz/LqH9R+6BZRXWDy/EZ3i6dadB0kpUpSehwhGNO1klLe+FixQKrpZgsrxsqzjq0Va70p2vdzjx95I10jRk7fg8u75xf4EmllNGbbdCk22226cLtvi3uPn8j0P6PS/wCXD/ACCUYdbmkovg61aL8nGaYyXGPY/EzhWjLS1obS4pO8JxXNcfXwsT5ZbSjPrOppqd3LXojqu+L1Wvc9YrA08crVKcai5KUU7eV+AEF2p2hjtB1dChGUu1q+TZylZpKMePNnRz3Z90Mvpx4zoJTdvrfOpeG+/wCySbCZXSwG+nRhTfNxik/XiRzajNMVGdTD06DlTlBR6xUpyfaXaSkt3euAEf2doyzzFUVPtRpRjf2aXyV9po3dq8PPJ8ZHFKN4ylTqRfLVBJSi3yul8fA7mxeRSyqnOdSOmdS3Z5xiuCfc223byJDWoRxCcZRUk+MZJNP3MCJZrtpTxtCdOlGbqVIyhpcfkpp6m3zsr8DH0b8MR/wf75KMPk1HCX0UKcbpp2gt6fFeXgZsPg4YS+inCF7X0xUb24XsQMwAAAAAc3NtnMPni/HUIVH+la015TW9ep0gTEzE7wi1YtG0wr7MOhvDYjfSr1aPg9NSK9bP4nCxPQhV+hjKUvapzj9zZbwNEarLHmzTpMM+lS/+pHFf0jD/APc/+TYodBdSfy8dTj7FGUn8ZIuACdVlnze64KV5QrvLehHB4azq1K2IfNOSpwfugtX7xNMo2fw+Qx0YfD06K56IpOXtS4y97OgCm2S1ucroiI5AAPCQAAAAAAAAAAAAAAAAAAAAAAAAAAAAAAAAAAAAAAAAAAAAAAAAAAAAAAAAAAAAAAAAAAAAAAAAAAAAAAAAAAAAAAAAAAAAAAAAAAAAAAAAAAAAAAAAAAAAB8B9sAAAAAAAAAAAAAAAAAAAAAAAAAAAAAAAAAAAAAAAAAAAAAAAAAAAAAAAAAAAAAAAAAAAAAAAAAAAAAAAAAAAAAAAAAAAAAAAAAAAAAAAAAAAAAAAAAAAAAAAAAAAAAAAAAAAAAAAAAP/2Q=="/>
          <p:cNvSpPr>
            <a:spLocks noChangeAspect="1" noChangeArrowheads="1"/>
          </p:cNvSpPr>
          <p:nvPr/>
        </p:nvSpPr>
        <p:spPr bwMode="auto">
          <a:xfrm>
            <a:off x="0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162852" name="AutoShape 36" descr="data:image/jpeg;base64,/9j/4AAQSkZJRgABAQAAAQABAAD/2wCEAAkGBhQSERQUExMVFRUWFx0YFRUYFR8aHRkVGBQeFR8aGBcfHyYfGBojGhUVHy8gJCcpLCwsFx4xNTAqNSYrLCkBCQoKDgwOGg8PGjEfHyQzKyw1LCwuKiwxKS0wLi8vLSwsLSwpLCw1LCwsKSksLC8sKSwsLCksLCwsKiksLCkpLP/AABEIAHgAoAMBIgACEQEDEQH/xAAcAAACAgMBAQAAAAAAAAAAAAAFBgAHAgMEAQj/xABIEAABAgMEBAgNAgMGBwAAAAABAgMABBEFBhIhEzFBUQciM1RhcbPSFBUWIzJScnOBgpGSokKyobHxJDXB0dPhJURVYmN0k//EABoBAAIDAQEAAAAAAAAAAAAAAAADAgQFAQb/xAAxEQABAwICCAUEAgMAAAAAAAABAAIDERIEIQUTMUFRYaHRIjJSkfAUcYGxI0IVM8H/2gAMAwEAAhEDEQA/ALYRbylVwSzygFFOIYKEpUUmlV11gxn46c5o/wDh34yu/wAifeOdsqCQELAcRWqe5zGmlv77oO9eIoFVy7qBqqpTaRXrK49avApYqiWdUN6VNkfULjhvpZjb4ZbdSFoKlKKSNqU5H4QB4FBSTeSPQTMLCOqsFruKn4LLrf33Tf46c5o/+HfieOnOaP8A4d+CtIlILXcUu9np6nuhXjpzmj/4d+J46c5o/wDh34KxILXcUXs9PU90K8dOc0f/AA78Tx05zR/8O/BWJBa7ii9np6nuhXjpzmj/AOHfieOnOaP/AId+CseQWu4ovZ6ep7oX46c5o/8Ah34njpzmj/4d+CkewWu4ovZ6ep7oV46c5o/+HfieOnOaP/h34KxILXcUXs9PU90K8dOc0f8Aw78Tx05zR/8ADvwVpEgtdxRez09T3Qrx05zR/wDDvxiq3VCmKWeSCQMRwUGJQTnRVdsFo4rZPmvnR2qYCCM6rocwmlvU91qu9yJ9652yoJwMu9yJ9652yoJx1mwKEnnKCXiObXz/ALIVuBRdZN475heW7OGm8etvqWfwhd4Fm6WaTvfc/dSJHaEwH+I/hPsSJCJfThLTKlTLADjw9I/pQeneeiGRxukda0KsSBtTfalrNS6C48sIQNp/wG2Eqb4ZZYBWjaeUf0kgBJOzOtQPhFXWnbz8wSp90rJ36h1DUIHKdz/lGvFo9tPHmVXdNwVv2ZfGcn2lFgNS5SaEqqsH+ApA+dsS1VHF4eanWEqIHwFInBi3SWWqoopWfRSO28N+m5cUThWqueeQ+O+Krv43lrAMuSsNbfTfVCJiyLSQAoz6wNpU5QV6Izau7aijXw9Q2g4zSh+EJlrXodmXgNIcKljM6gOroh/nL/sMJS2OOoJA3A0G+ODEXNq2h50CdJg5IiGuBqdy3pdtGUYWpyaQ8lKSc01VX2t0B7O4V3cPnm1npQdkL1sX+fmKtoQVp1lCBqHSdohbUp1dMasIH6E7OgnbE4Y48QCHNrzGSXLG+DzGnLaVcFk8IbT6inGto7AsjOGDwtevGqh21ihsWRFM9h2iGG799HZchKyVtbQdYruMUcZoO4F2HcQeFSpQ4wA0eFbPha/XV9Ynha/XV9Y4ZGfQ8gLbNQf4dcdMeOk1sTix5IIWs2xwqAuiXmVlaarOsbYJWzyR9tHapgTLemn2hBa2uS+dvtUxraOcXRuqVUxAAkbRa7vcifeudsqCcDLvcifeudsqCcarNgVWTzlBLxKAKPZc/ZC9wLn/AIYPfO0++DV6HhiSNujcP4wkcG1s6CwlFK0hwOuAVNKFS8j0kDOJ0rRSFbKAI3wiX50CTLy6xplDjK9RPX60U8+6pSiVEqJNSTmSd5MNRsDSknRzTpOZcQjiknXQneYDzchLoJQZnROjJTTwwkH4RsYeWCIW1VWSCU50QZSt2W8R4y0VVp9d3x2QRtGxS00HcSXEVoMCq1McUjLuTDyGx5tKsqDXTpEWn4jL+MXHp7qMWGBNZXWjr7Iim8y2GdAhYw7SMv6wDdmFLzUSd1YuCweDeUYFVJ0qz+pf+AgDO8Hzk3OLUfMsCg1ZkDdGBM2ScEl342BegwmNw+FcA1mXE5lV6whRUAgFS65Aa6w72HwYOvUXNK0aTmUDNX1h9sO6ktKDzSONtUcyfjBiuuFRwNYOP69kYvSskx8HhHX3QuVu8yywpplsJBSRWmZy2mKbnWChxaCKYVavjF7gRVPCDYqmpjGBVLmY6KRrYKSji0rBnBIqlYmlc6x4F/0jBxCq6iPgYiEHcrXnkY2MlTRmwLwOSq8SfRPpJrkRFt2faCXm0uIOSh9DuikUtncfpDTcW3lMvaJVcDmVCDkdkYGmNHNxMRezzDqr+ExBjdQ7FaUr6afaEFra5L52+1TAmV9NPtCC1s8l86O1THmdG5RvWhiDWRq13e5E+9d7ZUZTl4ZdqodfaQRrClgU+pjG7/In3rvbKiquEOXxpnEY5ZtK3qFa/SGVcto1RrM8qRZe8hM9473ya3qJmmlUYWTRYIzBAFRtrsinrt2lo0y4qaacrIScSt1AgZwCFz3ApCFLQFLNEitapP6stQiyrrcGkzLFtYfl+KcVDr6q7I7UnYrMQ1fnFMkdk7QS4s4VWhUmtChSUjqFMorC99ipdnH1eEBKwrNDqqKB9o64s6+9pTjEqp9E4hK0Z4UEHF0CsURa049MOqeeCitZqpRGuOnglPcKbKp7ulYqdEWVPIxKcCiErChgAzII2w2WI21jJYbWgJ4pUWipdd4NMoqe7t6FSaipKE4igpCiMwTt64OXbvvLtpd8LS86pxVapXhy6c4aJn22bkWQjx1z/SbryXnmJFvSsOzKgV0UJls0+UnUILcG3CE/aK1odbSAgVK0mmewYYQbdv5KFv8AsbLrbtc1OL0gKaasKqiCXBVa701PUUsJCUEkJSBipsyhdc0PLH7CrrAjROOlLa1ClUpJH0iTc2lptbizRCBiUdwEVbeLhgEwhUvJsqKnKoKlbjlURPkNqrZDN2QRS7s/aU+0XW55hAxqSUFqpThO00gFeO9doyzjyHH2XdAUgnRa8e0VGyFdu1ZuyQUtzCUqczU2MyP8owl0TtpaValijhGNSsgcOqO2SVtAzR9TAGaxzvCnW2LRtFmWZmA/LLS8UgJDVKFdMq02Vj26k/Pzq3WxMSzam8ilTOKvVl0RX1p3mmUoTKabSNsrBRhGWJOrpNIJ2RKTktWeS8lpZBPG1qrsw74A2QnLch2IgYBcduxFZi90+24pv+zkIdDZOjFASaA6tUONoSFpssOP+EShCEYzRmhIGdK0im2Zh+acKE1UpxWNR6a1r0Q43gvNaEtKhp2ZbUlaMAQBxinUc4GiS0uOxdkmw4eIw6hO5GLC4QrQM3IpdLRbmFo1IocKlD/OLutnkvnR2qY+WLl2kty0pBKjUIebSnoGMR9TWzyXzo7VMVaAA0FExxBc2i13f5E+9d7ZUVdfMIXMvthpguB3GdIQmreGla/GLRu9yJ9652yoqq9MmtU/NLLDS0YSAtaqEn1deqJN8qZHQSklKrV3ilTRQZfjEqRR+ilUOYSquQhnlbXRo0nzZC1aNPn8QK92uBlmpI8EGhlBgBxHSDzZKjkM+r6x7KtOJEslTEqjA8VLSFjiJ9bXriQVp7y4ZrXeS3pZsUU226ppwY0dHQY4nb6S07OS9EqaSKJLWHElRMcXCA26nTqLLSGlucVxNCV5bTXVCddyXUuZawAk4sqCtIOISXvILaKx74NNpteWZSw1gWUhQLYzqc9kb5iWZFsuSvgzGhSnIaJNa4a66b4S5m+Nohw8dyqTQEozFDsNMowN97RxFekcxHWrBn9aQVUKtrmU43AkGJtM3p5Zo6InCQgCgz179Ud3BZMoVMGjCUKIX5xKaCiVEU+kIEtfS0UVCFuAHNQCKVrvyzh34Mr0vLccMzRDKEFRUU4aHXEghtKEItwyXmDMqGEHjva/Y2j+UI9xbJS00qZdyyyqNSRrMaLZU5a0+pwAhkGgVTIIB2GO2+M6lLKZVkkrNBROfFpSh64uwNtBlP4WDpB5kc3DM37fslVzHPzh24lZkeqP9ofbaeTJySgkUFMCaesdsct0Lt+DJxrppFDV6ogbe5Rm325dk1w+mQcgd5h7WmOMn+xWdI8T4hrB/rZ/xDbjWLpni6sVSjPrVBfhFtTChDIpxjiO8U1fzhgsySblWEpKkpCfSWTQFRhNEiu0J1TmGjQVmrYQDs64HNsjEY2lEc2uxBndk1uxG7jWNo2i6ocdzV7MLfCBPY5nCFVSgUHQTriw5qaQw0peQShOQJpq1CKbnJjSLUvViJNOsxHFEMjEbVPRwfPO/EPRvg9/vOT9+3+8R9Y2zyR9tHapj5N4Pv7zk/8A2G/3iPrK2eS+dHapjKdsK9I3+q1Xf5E+8c7ZUJs7NOvvvhMsytKHCglYrWkOV3+RPvHe2VACxXApUwoHIvGmUNhpbUhckNHmiBKsVf8A0+T69GBHpsh0kkyUrnr4o/nBy81splZZbpIxAcQHKqop6YvjOqViL7qQcwAaCldkRkxDI8qLQwmCmxLS5rqBWI7ZTygEqk5cgbDq+kbZaRmG825KWQf+0UjZbttKas3SBRDikiiq54qQgWW7akwguNvOlI1nHT6CB07WmltUQYF8rC8vDQDTNPoam61Mqx0npj0yk3QnwaWrCfdG/byHFJmHCttKVFROaqjd8YwVb9oWg6rwZSkoTqSk4ctlTvjn1TCKhv4TDouZriHOoBv3JuUxOfplpc74wckZtaShcrL4DrA29cKkjN2oxMJSvSuUOYNVJIO2seXivPNuThaYcUmpCUpSacYgVr8Y79W0DNqBouQvoJARStapjbsaaSnCmVZSkagFED6VpGbNjPJJPgUuF+sNfxMABY9s1ppXP/pHNe+9Ey06llLq0ltAxkK9JRTU1gOLAFSyi43RjnvtZICms2dN81YHzGOM3YfrUScuk11pOGvXTXGu4V6XFsTCnnCstgKSTrpAe7V7Hy86646tTSEqVhKsq/pET+rbkabUv/FS1e2vl6pgesCYWMKpSXWncTUfGMm7DmUgJTKsJGwBRAHwrCui37Qn1q0KlJCc8KDQAbKnaY8u3feYZmAl91S0ZhYUa0puiAxjSfL+U06HktPiFRuTOuwZlYo5Jy60+qTUV6o1eSjnMJT6QEn72zk7MaOVUpCRXCEGlRvUY4Zi8loSb2B11ZUnMoUqoI6YDjW7S38rrNDykUvAO2m9NklZOgmZZS5KXRV1ISpOsHFrEWdbPJfOjtUwlzL2lTIOqyKnWz9VCHS2eSPto7VMTmoWggUWULg+jtxWm7/In3jvaqgBd9AT4QNVHla/rDBd/kT7xztlQnu2q0lU2y6VJxOqqU66HcY5ACWEBD6azPikK/8Aefwx4NtYi03sArVWoqECLxTra9ClptbaW0UovWTWpPVFi2CzZ8msra0hURSqqKoIyvAiQnFJU6XMSRQFOWVa5xXdhZXVJ2lb0Wk8PE5rGg2jfz+yVb72pWVlWM64Qsn4UpBGxrLtNMqGW20IQoZKOuhzrHXPWdZylIWovKKaADWMuiGBF9pelAl2gFPR1AQ1uGkLi4qvLpCMRNZEAcycxvVY3juW7JNhx1aSVqpRPTnnBq6lssMSLiUvpamF51Ka0I1Q02zaspNt4HWninWCE5g7xCr5P2bX/mKRD6WVrqsCeNJxTQhmIJrWuQXPd29M646pSn1FppJUs0FCnVQdcLcqgPPqJeDVSVBaq767NsWI27Z6JdUuhDyUq9JQHGV1mB6bqWb6z31iDsLNQAiqbFpPCsLiBbuFAuWwQoPBRtALSgFRSK1IHWY4LCsw2hOuqUKp4xrs6IY5SxbOZCyku1UgpOdcju6Y7LvvyUhi0elVjpWoBpDBhpTSoSX6SiaHujPiNAMqKt2rRVLl9tNKKqg/WmUbVJLUkP8AzqqPkMN0xYNnLWVFMziUSrLpOyO6eakFy6GVNPBLfoKpQgnp6YX9HNn0Vl2l8P4acqoTcS8UrJyy1LWdKo8ZAGZpqpGy2r1S78o8pmWwqqElSkj9Va0IGvKOcWBZ23wgwxtmz1SugwKCDvAxV3k74Y3Dz22kZKrJjMJrdaCSSQlfg1teWl1OqfcwHIJyrWOC0HvGFpVbGSlACufFSdcG3bo2efRcdH8YOWAiQk6qbCiv11AE06N0QbhpSAxwyTZNI4Vr3TMJLiKfZG7WaCDJpB9F9sD4KENVs8kfbR2qYRJy2EzL8po0OcV5BJUKZYoerZPmj7aO1TFmZtGhedYavrzWhFgqTXBMvJBUVYQEUBUoqNKo3mMTd5RzMw4SdpQ13IkSEBgGxT1rvgHZTydPOHPsa7kTydPOHPsa7kSJHbR8JRrXcvYdlPJ084c+xruRPJ484c+xruRIkFo+Eo1ruXsOyy8Qq5y79rfcjHydPOHPsa7kSJBaPhKNa7l7Dsp5PHnDn2NdyJ5OnnDn2Nf6cSJBaPhKNa7l7Dsp5OnnDn2NdyJ5OnnDn2NdyJEgt+VKNa7l7DsvfECucu/a33IhsBR1zLv2t9yJEgtHwlGtdy9h2Xnk8ecOfY13Ink6ecOfY13IkSC0fCVzWu5ew7KeTp5w59jXcieTp5w59jX+nEiQWj4Su613L2HZZCwVc5d+1vuR6qw1GmKZeUAQcJCKHCoKzojeIkSOWBGud8A7L//Z"/>
          <p:cNvSpPr>
            <a:spLocks noChangeAspect="1" noChangeArrowheads="1"/>
          </p:cNvSpPr>
          <p:nvPr/>
        </p:nvSpPr>
        <p:spPr bwMode="auto">
          <a:xfrm>
            <a:off x="0" y="-547688"/>
            <a:ext cx="1524000" cy="1143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162854" name="AutoShape 38" descr="data:image/jpeg;base64,/9j/4AAQSkZJRgABAQAAAQABAAD/2wCEAAkGBhQSERQUExMVFRUWFx0YFRUYFR8aHRkVGBQeFR8aGBcfHyYfGBojGhUVHy8gJCcpLCwsFx4xNTAqNSYrLCkBCQoKDgwOGg8PGjEfHyQzKyw1LCwuKiwxKS0wLi8vLSwsLSwpLCw1LCwsKSksLC8sKSwsLCksLCwsKiksLCkpLP/AABEIAHgAoAMBIgACEQEDEQH/xAAcAAACAgMBAQAAAAAAAAAAAAAFBgAHAgMEAQj/xABIEAABAgMEBAgNAgMGBwAAAAABAgMABBEFBhIhEzFBUQciM1RhcbPSFBUWIzJScnOBgpGSokKyobHxJDXB0dPhJURVYmN0k//EABoBAAIDAQEAAAAAAAAAAAAAAAADAgQFAQb/xAAxEQABAwICCAUEAgMAAAAAAAABAAIDERIEIQUTMUFRYaHRIjJSkfAUcYGxI0IVM8H/2gAMAwEAAhEDEQA/ALYRbylVwSzygFFOIYKEpUUmlV11gxn46c5o/wDh34yu/wAifeOdsqCQELAcRWqe5zGmlv77oO9eIoFVy7qBqqpTaRXrK49avApYqiWdUN6VNkfULjhvpZjb4ZbdSFoKlKKSNqU5H4QB4FBSTeSPQTMLCOqsFruKn4LLrf33Tf46c5o/+HfieOnOaP8A4d+CtIlILXcUu9np6nuhXjpzmj/4d+J46c5o/wDh34KxILXcUXs9PU90K8dOc0f/AA78Tx05zR/8O/BWJBa7ii9np6nuhXjpzmj/AOHfieOnOaP/AId+CseQWu4ovZ6ep7oX46c5o/8Ah34njpzmj/4d+CkewWu4ovZ6ep7oV46c5o/+HfieOnOaP/h34KxILXcUXs9PU90K8dOc0f8Aw78Tx05zR/8ADvwVpEgtdxRez09T3Qrx05zR/wDDvxiq3VCmKWeSCQMRwUGJQTnRVdsFo4rZPmvnR2qYCCM6rocwmlvU91qu9yJ9652yoJwMu9yJ9652yoJx1mwKEnnKCXiObXz/ALIVuBRdZN475heW7OGm8etvqWfwhd4Fm6WaTvfc/dSJHaEwH+I/hPsSJCJfThLTKlTLADjw9I/pQeneeiGRxukda0KsSBtTfalrNS6C48sIQNp/wG2Eqb4ZZYBWjaeUf0kgBJOzOtQPhFXWnbz8wSp90rJ36h1DUIHKdz/lGvFo9tPHmVXdNwVv2ZfGcn2lFgNS5SaEqqsH+ApA+dsS1VHF4eanWEqIHwFInBi3SWWqoopWfRSO28N+m5cUThWqueeQ+O+Krv43lrAMuSsNbfTfVCJiyLSQAoz6wNpU5QV6Izau7aijXw9Q2g4zSh+EJlrXodmXgNIcKljM6gOroh/nL/sMJS2OOoJA3A0G+ODEXNq2h50CdJg5IiGuBqdy3pdtGUYWpyaQ8lKSc01VX2t0B7O4V3cPnm1npQdkL1sX+fmKtoQVp1lCBqHSdohbUp1dMasIH6E7OgnbE4Y48QCHNrzGSXLG+DzGnLaVcFk8IbT6inGto7AsjOGDwtevGqh21ihsWRFM9h2iGG799HZchKyVtbQdYruMUcZoO4F2HcQeFSpQ4wA0eFbPha/XV9Ynha/XV9Y4ZGfQ8gLbNQf4dcdMeOk1sTix5IIWs2xwqAuiXmVlaarOsbYJWzyR9tHapgTLemn2hBa2uS+dvtUxraOcXRuqVUxAAkbRa7vcifeudsqCcDLvcifeudsqCcarNgVWTzlBLxKAKPZc/ZC9wLn/AIYPfO0++DV6HhiSNujcP4wkcG1s6CwlFK0hwOuAVNKFS8j0kDOJ0rRSFbKAI3wiX50CTLy6xplDjK9RPX60U8+6pSiVEqJNSTmSd5MNRsDSknRzTpOZcQjiknXQneYDzchLoJQZnROjJTTwwkH4RsYeWCIW1VWSCU50QZSt2W8R4y0VVp9d3x2QRtGxS00HcSXEVoMCq1McUjLuTDyGx5tKsqDXTpEWn4jL+MXHp7qMWGBNZXWjr7Iim8y2GdAhYw7SMv6wDdmFLzUSd1YuCweDeUYFVJ0qz+pf+AgDO8Hzk3OLUfMsCg1ZkDdGBM2ScEl342BegwmNw+FcA1mXE5lV6whRUAgFS65Aa6w72HwYOvUXNK0aTmUDNX1h9sO6ktKDzSONtUcyfjBiuuFRwNYOP69kYvSskx8HhHX3QuVu8yywpplsJBSRWmZy2mKbnWChxaCKYVavjF7gRVPCDYqmpjGBVLmY6KRrYKSji0rBnBIqlYmlc6x4F/0jBxCq6iPgYiEHcrXnkY2MlTRmwLwOSq8SfRPpJrkRFt2faCXm0uIOSh9DuikUtncfpDTcW3lMvaJVcDmVCDkdkYGmNHNxMRezzDqr+ExBjdQ7FaUr6afaEFra5L52+1TAmV9NPtCC1s8l86O1THmdG5RvWhiDWRq13e5E+9d7ZUZTl4ZdqodfaQRrClgU+pjG7/In3rvbKiquEOXxpnEY5ZtK3qFa/SGVcto1RrM8qRZe8hM9473ya3qJmmlUYWTRYIzBAFRtrsinrt2lo0y4qaacrIScSt1AgZwCFz3ApCFLQFLNEitapP6stQiyrrcGkzLFtYfl+KcVDr6q7I7UnYrMQ1fnFMkdk7QS4s4VWhUmtChSUjqFMorC99ipdnH1eEBKwrNDqqKB9o64s6+9pTjEqp9E4hK0Z4UEHF0CsURa049MOqeeCitZqpRGuOnglPcKbKp7ulYqdEWVPIxKcCiErChgAzII2w2WI21jJYbWgJ4pUWipdd4NMoqe7t6FSaipKE4igpCiMwTt64OXbvvLtpd8LS86pxVapXhy6c4aJn22bkWQjx1z/SbryXnmJFvSsOzKgV0UJls0+UnUILcG3CE/aK1odbSAgVK0mmewYYQbdv5KFv8AsbLrbtc1OL0gKaasKqiCXBVa701PUUsJCUEkJSBipsyhdc0PLH7CrrAjROOlLa1ClUpJH0iTc2lptbizRCBiUdwEVbeLhgEwhUvJsqKnKoKlbjlURPkNqrZDN2QRS7s/aU+0XW55hAxqSUFqpThO00gFeO9doyzjyHH2XdAUgnRa8e0VGyFdu1ZuyQUtzCUqczU2MyP8owl0TtpaValijhGNSsgcOqO2SVtAzR9TAGaxzvCnW2LRtFmWZmA/LLS8UgJDVKFdMq02Vj26k/Pzq3WxMSzam8ilTOKvVl0RX1p3mmUoTKabSNsrBRhGWJOrpNIJ2RKTktWeS8lpZBPG1qrsw74A2QnLch2IgYBcduxFZi90+24pv+zkIdDZOjFASaA6tUONoSFpssOP+EShCEYzRmhIGdK0im2Zh+acKE1UpxWNR6a1r0Q43gvNaEtKhp2ZbUlaMAQBxinUc4GiS0uOxdkmw4eIw6hO5GLC4QrQM3IpdLRbmFo1IocKlD/OLutnkvnR2qY+WLl2kty0pBKjUIebSnoGMR9TWzyXzo7VMVaAA0FExxBc2i13f5E+9d7ZUVdfMIXMvthpguB3GdIQmreGla/GLRu9yJ9652yoqq9MmtU/NLLDS0YSAtaqEn1deqJN8qZHQSklKrV3ilTRQZfjEqRR+ilUOYSquQhnlbXRo0nzZC1aNPn8QK92uBlmpI8EGhlBgBxHSDzZKjkM+r6x7KtOJEslTEqjA8VLSFjiJ9bXriQVp7y4ZrXeS3pZsUU226ppwY0dHQY4nb6S07OS9EqaSKJLWHElRMcXCA26nTqLLSGlucVxNCV5bTXVCddyXUuZawAk4sqCtIOISXvILaKx74NNpteWZSw1gWUhQLYzqc9kb5iWZFsuSvgzGhSnIaJNa4a66b4S5m+Nohw8dyqTQEozFDsNMowN97RxFekcxHWrBn9aQVUKtrmU43AkGJtM3p5Zo6InCQgCgz179Ud3BZMoVMGjCUKIX5xKaCiVEU+kIEtfS0UVCFuAHNQCKVrvyzh34Mr0vLccMzRDKEFRUU4aHXEghtKEItwyXmDMqGEHjva/Y2j+UI9xbJS00qZdyyyqNSRrMaLZU5a0+pwAhkGgVTIIB2GO2+M6lLKZVkkrNBROfFpSh64uwNtBlP4WDpB5kc3DM37fslVzHPzh24lZkeqP9ofbaeTJySgkUFMCaesdsct0Lt+DJxrppFDV6ogbe5Rm325dk1w+mQcgd5h7WmOMn+xWdI8T4hrB/rZ/xDbjWLpni6sVSjPrVBfhFtTChDIpxjiO8U1fzhgsySblWEpKkpCfSWTQFRhNEiu0J1TmGjQVmrYQDs64HNsjEY2lEc2uxBndk1uxG7jWNo2i6ocdzV7MLfCBPY5nCFVSgUHQTriw5qaQw0peQShOQJpq1CKbnJjSLUvViJNOsxHFEMjEbVPRwfPO/EPRvg9/vOT9+3+8R9Y2zyR9tHapj5N4Pv7zk/8A2G/3iPrK2eS+dHapjKdsK9I3+q1Xf5E+8c7ZUJs7NOvvvhMsytKHCglYrWkOV3+RPvHe2VACxXApUwoHIvGmUNhpbUhckNHmiBKsVf8A0+T69GBHpsh0kkyUrnr4o/nBy81splZZbpIxAcQHKqop6YvjOqViL7qQcwAaCldkRkxDI8qLQwmCmxLS5rqBWI7ZTygEqk5cgbDq+kbZaRmG825KWQf+0UjZbttKas3SBRDikiiq54qQgWW7akwguNvOlI1nHT6CB07WmltUQYF8rC8vDQDTNPoam61Mqx0npj0yk3QnwaWrCfdG/byHFJmHCttKVFROaqjd8YwVb9oWg6rwZSkoTqSk4ctlTvjn1TCKhv4TDouZriHOoBv3JuUxOfplpc74wckZtaShcrL4DrA29cKkjN2oxMJSvSuUOYNVJIO2seXivPNuThaYcUmpCUpSacYgVr8Y79W0DNqBouQvoJARStapjbsaaSnCmVZSkagFED6VpGbNjPJJPgUuF+sNfxMABY9s1ppXP/pHNe+9Ey06llLq0ltAxkK9JRTU1gOLAFSyi43RjnvtZICms2dN81YHzGOM3YfrUScuk11pOGvXTXGu4V6XFsTCnnCstgKSTrpAe7V7Hy86646tTSEqVhKsq/pET+rbkabUv/FS1e2vl6pgesCYWMKpSXWncTUfGMm7DmUgJTKsJGwBRAHwrCui37Qn1q0KlJCc8KDQAbKnaY8u3feYZmAl91S0ZhYUa0puiAxjSfL+U06HktPiFRuTOuwZlYo5Jy60+qTUV6o1eSjnMJT6QEn72zk7MaOVUpCRXCEGlRvUY4Zi8loSb2B11ZUnMoUqoI6YDjW7S38rrNDykUvAO2m9NklZOgmZZS5KXRV1ISpOsHFrEWdbPJfOjtUwlzL2lTIOqyKnWz9VCHS2eSPto7VMTmoWggUWULg+jtxWm7/In3jvaqgBd9AT4QNVHla/rDBd/kT7xztlQnu2q0lU2y6VJxOqqU66HcY5ACWEBD6azPikK/8Aefwx4NtYi03sArVWoqECLxTra9ClptbaW0UovWTWpPVFi2CzZ8msra0hURSqqKoIyvAiQnFJU6XMSRQFOWVa5xXdhZXVJ2lb0Wk8PE5rGg2jfz+yVb72pWVlWM64Qsn4UpBGxrLtNMqGW20IQoZKOuhzrHXPWdZylIWovKKaADWMuiGBF9pelAl2gFPR1AQ1uGkLi4qvLpCMRNZEAcycxvVY3juW7JNhx1aSVqpRPTnnBq6lssMSLiUvpamF51Ka0I1Q02zaspNt4HWninWCE5g7xCr5P2bX/mKRD6WVrqsCeNJxTQhmIJrWuQXPd29M646pSn1FppJUs0FCnVQdcLcqgPPqJeDVSVBaq767NsWI27Z6JdUuhDyUq9JQHGV1mB6bqWb6z31iDsLNQAiqbFpPCsLiBbuFAuWwQoPBRtALSgFRSK1IHWY4LCsw2hOuqUKp4xrs6IY5SxbOZCyku1UgpOdcju6Y7LvvyUhi0elVjpWoBpDBhpTSoSX6SiaHujPiNAMqKt2rRVLl9tNKKqg/WmUbVJLUkP8AzqqPkMN0xYNnLWVFMziUSrLpOyO6eakFy6GVNPBLfoKpQgnp6YX9HNn0Vl2l8P4acqoTcS8UrJyy1LWdKo8ZAGZpqpGy2r1S78o8pmWwqqElSkj9Va0IGvKOcWBZ23wgwxtmz1SugwKCDvAxV3k74Y3Dz22kZKrJjMJrdaCSSQlfg1teWl1OqfcwHIJyrWOC0HvGFpVbGSlACufFSdcG3bo2efRcdH8YOWAiQk6qbCiv11AE06N0QbhpSAxwyTZNI4Vr3TMJLiKfZG7WaCDJpB9F9sD4KENVs8kfbR2qYRJy2EzL8po0OcV5BJUKZYoerZPmj7aO1TFmZtGhedYavrzWhFgqTXBMvJBUVYQEUBUoqNKo3mMTd5RzMw4SdpQ13IkSEBgGxT1rvgHZTydPOHPsa7kTydPOHPsa7kSJHbR8JRrXcvYdlPJ084c+xruRPJ484c+xruRIkFo+Eo1ruXsOyy8Qq5y79rfcjHydPOHPsa7kSJBaPhKNa7l7Dsp5PHnDn2NdyJ5OnnDn2Nf6cSJBaPhKNa7l7Dsp5OnnDn2NdyJ5OnnDn2NdyJEgt+VKNa7l7DsvfECucu/a33IhsBR1zLv2t9yJEgtHwlGtdy9h2Xnk8ecOfY13Ink6ecOfY13IkSC0fCVzWu5ew7KeTp5w59jXcieTp5w59jX+nEiQWj4Su613L2HZZCwVc5d+1vuR6qw1GmKZeUAQcJCKHCoKzojeIkSOWBGud8A7L//Z"/>
          <p:cNvSpPr>
            <a:spLocks noChangeAspect="1" noChangeArrowheads="1"/>
          </p:cNvSpPr>
          <p:nvPr/>
        </p:nvSpPr>
        <p:spPr bwMode="auto">
          <a:xfrm>
            <a:off x="0" y="-547688"/>
            <a:ext cx="1524000" cy="1143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162856" name="AutoShape 40" descr="data:image/jpeg;base64,/9j/4AAQSkZJRgABAQAAAQABAAD/2wCEAAkGBhQSEBUUExQUFRUWFh0YFxQYFyAeGRwXHBoiHCIYIBwbHDIgHCAkGSQeHy8gLyg1LiwtHR4xNTQqNicrLCoBCQoKDQsOGg8PGjIjHiU1NTUqLy01MjMxMjQ1MSkqNS0vNCwsLDIvNCw0LC0sLCw0LCk0LywtLSk0LDQsLCwpLP/AABEIAGAAbQMBIgACEQEDEQH/xAAcAAACAgMBAQAAAAAAAAAAAAAFBgQHAQIDAAj/xABHEAACAQIEAwMHBgsGBwAAAAABAgMEEQAFEiEGMUETIlEHFDJhcYGRI0JSYqHSFSQ1U3J0k5SxssEWNKKz0eEzRFRzgoOS/8QAGgEAAwEBAQEAAAAAAAAAAAAAAgMEAQUGAP/EAC0RAAEDAgQFAwQDAQAAAAAAAAEAAgMEERIhMUEFE1FhgSJxwRSRodFScuEV/9oADAMBAAIRAxEAPwC8DhOo6mSPMIELlxPHO5uW20stlALFbAG2wGHHCW35UoP1eo/iuBcmR7pzGNsYx6+CS1k4xfEDN8+gpU1zypGvQsdz6gOZ92AOQ+UOKumlipo3Yxxlwz2UOb2CjqLnqRgxG5wxAZIS9oNk2jHr4qPOeN86RiPMzEAfmwtJ/iBIPwwNh4/zq+0Tt6vNW/oMUCkeRe4+6SahoNrH7K7gcZwl8NcTVzQTS1tKIljjLqwOkvYXK6CSRt1+zHTh/wAqVFVWXWYXPzJbDfwDX0n44SYXi9he3TNMEjck4Y9jGrHgcKTFnHsex7Hy+WMJjflSg/V6j+K4c8Jb/lOg/V6j+K4BybHunO+K+498qK0paGmtJONmbmkfq+s3q5Dr4Yz5UePDSp5vA1p5B3mHOND1/SPTw5+GKPv1646tJSY/W/TZcyoqMPpbqpOY5lJPIZJnaRzzZjc+weA9Q2xYHkNi/Gp28IQPi/8AtiuIoyzBVBJJsABck+AA54fuEczbLYZgApnlKjncRqt9jbYtc8ult/DFHEZ4qeEhxt0Czh9LNVTAMF+pVvZ1xBDSpqlaxPooN2Y+AH9eWB/CnEjVaSyOAiK+lRfkukG5Pjip6+pkkcvKWLtvdudjy91sGeHOFqiqWwLJATcsb6SfEL8422vyx4xtdJJLZrcun7Xt38Iggp7yPsev6Tvn3FlO8clPGWmeRGS0Qva4IuSe7timKmupoFKQRJK5FjNJ31F9u7cBWPrAAHTVzxfeTcNQ00ZWNd2Fmc+k3tPh6sfN+a0ZhnliOxjkZfgxGPS8MY55PMPgaLyXEJImACEeTr/iZeDvKTUURVGJmg5GNj3lH1CeXsO3sxeeS55FVQrLCwZG+IP0SOhHhj5cww8F8XyZfOHW7RNYSx/SHiPrDofd1x0KqjEgxMyK58FQWmztF9IjGcRqCtSaNJY2DI6hlYdQcSccNdULF8I9XLpzGibwpqk29hXB2l4iE1TNBGBrhtr1XAOrlYjAPPqN4poKiRUMcUM0bgMSTrGq4FhfZTtfnblgHHLJOYLGxSJVQUJnkeqklq55GOvsQ2hD4DSenIbnlyGJ7+SFJollp5JUDC4WRb2HgQdLj2WOOWe8QaZnVfwgyi1lSQRR2Kg7dnGWPvOLA4ZklakhMciWKA9m92Zfqs99TEeJF8OjrJsWTvCyajiDR6VUgijotUUjWmBKvoUtI6tuugm2lSpsRsb3ve4GLX4T4TgjijkaP5YqGYOdTISL2tawI9mFupoVjElWCO3kC6D3C6hAUcIHIUDYG5N9+Z5YE5Tn5hqEaV6iRSwDqZoWuDttFGpbbnZSOWFVBifIHkXcdSfhPg+oEPLabNGw39+qsKbguKWreom74OnTHbuiygXP0t+nL24Y0UAADYDpgLkmcxTM3ZM5Fh3XVwQd7+mL8sG74FjGNuWhJlkkfYPOmiwcUj5UOEJ/wg8kEMsiSqHJRGYBx3SNh1sD78N8uZQHN6mGpkKpojaNu3ZFUhRqTZwLm9/jhcps3iWvpkeZ2gkgUSHzh7LKS3fJD7EWAI6A4dDVGB2IIH0nObY+6QzwzVj/AJWp/Yv93Gh4fqRzpqj9i/3cWBxTm0cMqNFM7oKpg6LUO14RHGbbPe2ovv44m8ZVkCRSmlqWB7OIppqnJ1NKQ23ac9HMdBi3/qu/iphwoG3q17LbyOZnNGXpJo5VXeSIvGwAPzkuRbf0h/5YtS+KvlzKmkpYJEmZHZJDInnT3DiFyAQZNvlQLeO3jjt5G6+SWOp7SR3IZANblrd08rnbEEs4kfiAtdVMpTHGc9EN4jzKSKesaOpSE9pELhTrAOvZisZJvbbc+7A7N8yrXEBWsGkwIdRnWPU292s1m99hgxnBD1MylIgGqljYmmeRmshYMSG0ki9gtr23wKaq+S1dVpmZbUaWBSTSou0ZOixO99ibXxId1e0iwyQ/LMwkhqIpqitWRI3Dsi1LSOQOgUGxPqviwq3i/L9Kyz07qsm6yPTelte4YC52wu+cAzJFepKNWxxFJIgsbQlFJRwEA1ar7c7Wx38p/CkYWmSkgRZJJGW0agFrIWt9hOCFwDZC/DI4B2SLZjV5VKUSaORWKkRq0cysVO50gDcdeWB1PlWSpIssU7RNG4IOp7Bx0OtbA+rHKserato6g0FSFpkKMoKEtcEXFmtgVU09UaWaHzKq1SVnnAOi4C3B0mx57ezGk9ljWWFsX5CszJMwSV27OcThV3bqpJ9HbxG/LphX8p/GctMUp6chXddTuPSUE2AXoCd9/VgtwXXl5KwvFLCWm7ULKuk6GjVb/FD9mKtzTMPPK+ao5oGsn6K91fsGr34fEwzOaxu6jke2na+V+jR9zsELq4xGtz3pH3LNvbxO/X14xTUgWMyOL/RXx9eNZz201hy5e4dcdc6m9GMchz/oMVlsYxygeluTe569+qla6Y8unLjjf6nno3p26LjQ0vasWbZRzI29wxoR2kmlAAt9gB08T44nVHyUAX5x/rz/ANMa5XGEjaRvDb2f7nBCmbibCf7PPwsNc/BJUt0vhiH4uo2YBUOhQNvSJ5k+HqxZPkS/4VT+mn8pxVTuSSTzO+LX8iQ+Sqf+4n8uOW6QSSkjTZdjkmGlDXG53PUrtWUlPLM8iNmAPbMxMUTlO0QlCRYWJFit8RDkiadIfMwugx2NMx7hbUV3HItvh04OP4s36xUf574g8ccSSQCOGnsZ5SSNgbIouTY+PL4+GHS8uMEkKOAzTENaUvrRfKK7SV76Z1nKtRtZpFAUElRf0QBglm+ZvLLTyCKYGCRnANNLZroUtsNud/dgrwrxA02XColILKHLEC3ok9PZhRpM/wA4lhEyBTGQTfSnIc9jvhJnjaAQ0m+aobTzPcbuAtlnkmX+1c/5l/3ef7uPf2rn/Mv+7T/6YDNx9P5hAyqrVM0jItl2srW1afE3A9uB1XxPm1MUaddKlgoDItifDu73tjDVRDYrW0Ex3A+fZGsyrpJ0mBFRE0sax6o6OU2QFifSI3INvVhWHBS6NIkrAPVQPf468MWfcTV7V0kFGAwjVdS6VJBIBJu3rNvdjAz3MoaeolqgE0oBFdV3kZgvQ72GCFUxpNge5Qmjlc0Yi3Ygb9skuU/BKpfTJV3PX8Hvf3d/GsfAiq2rtKsn10Dnfx9PDjwDxfLUidZ2BaMBxYBe7vfYev8AjiDFx5OuXmdtLyyztHCNOwUdbD0rcvbbGiqjwtOdhmOy+NHOHvGVzYHvf4S5NwKHa7S1hP6g/wANpMZqOCg4AMtXYcgMvcD/ADMEK3irNafS840KWAGpFsSfm7bjbB3iHiaseqNNRKNSIGkNgTcgG3eNgACPXv6sZ9Wwhxsc9epRfQytLAHNsNDlYJLPk9X85V/uD/fw8+TPKUp1qI1kkdtalg8JiK3XbZmN7jriBlPEOYx10MFWBaXpZeVjuCvgcNOUf3+t9kH8hwUPLkBLW2t18JdSZ47Ne4EHotOE5QtK7E2AnqCSegE7m/wwhU3Fmqtmq2p5Zgw7OLSDZU5eHMj+Jwy0ddGKaWmniq+9NNq0QS2KtMzCzKtiCpHI8sT8sz2mp4liihq1RdgPNpfHx0742ohkkdlkEFLURQsOIXJ8ZJPyLM9GR1a9Q5QD1SBR97GKKXNfNVgigIiKaVbSL6WHO5bqDzwbakoDHJH2FdolcSOOwn9IXt83bmdsH4+LIVUKIquwFgPNZeQ2+hidtHJlc2sLZKt/EIhctaDc3z9kkSxx0ddQRTMAkEWpm6do+ok//Vt8cxXSyZjEkda0ySzXKoWCqgbVp731QeXhhjzzzGrcPNBWFwNIZaeYG172Nl35n445ZPBQUz64oK3UQRqanmNgedrrt7cCaWUGw0v5RivgwYjfFa21t8/ylJRHPU1MslYKYmU22Ylhc/RI2G2CWa06rQRQx1Bqe3qwO035AAae8TyJGJ5yLLP+nr/2M/3cToUoVEIEFbanYvH+LzbMTqJPd72+BbSS53GvujfxCElpBOW2WwS1xMxoMxn07LNAwFvrra/ukF8emdIPwUsp0xovbPtf0mve3ww0549FVsrTQVpKgqCKeYbHpsu+NM3FDUhBJT1nya6VK08wIXw2XfGmjlucPhC3iEJDcV77nwR8qXU8fQPPBDABOZX0k3sEv13Xfa5wJ4T4ggSsrpJpVRnlsuo2uikjb7MScmgoKV+0jp6zWBYM1PMbX8Lrt7cR6/K8ulkaRqetBY6jpgmAuettOGGGoNnEC6SJ6QXYL2I131upFHXJWZ0rxHXHTwnvDlqbbb4/YcMGUf3+t/8AR/IcC8lr6OkUrBT1a6vSPm0xJ8Lkridw3UdpU1coSVUfsgpkjZCdKEGwYA7HrimGNzGuLtT+wo6iVkjmhmgyC//Z"/>
          <p:cNvSpPr>
            <a:spLocks noChangeAspect="1" noChangeArrowheads="1"/>
          </p:cNvSpPr>
          <p:nvPr/>
        </p:nvSpPr>
        <p:spPr bwMode="auto">
          <a:xfrm>
            <a:off x="0" y="-433388"/>
            <a:ext cx="1038225" cy="914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162858" name="AutoShape 42" descr="data:image/jpeg;base64,/9j/4AAQSkZJRgABAQAAAQABAAD/2wCEAAkGBhQSEBUUExQUFRUWFh0YFxQYFyAeGRwXHBoiHCIYIBwbHDIgHCAkGSQeHy8gLyg1LiwtHR4xNTQqNicrLCoBCQoKDQsOGg8PGjIjHiU1NTUqLy01MjMxMjQ1MSkqNS0vNCwsLDIvNCw0LC0sLCw0LCk0LywtLSk0LDQsLCwpLP/AABEIAGAAbQMBIgACEQEDEQH/xAAcAAACAgMBAQAAAAAAAAAAAAAFBgQHAQIDAAj/xABHEAACAQIEAwMHBgsGBwAAAAABAgMEEQAFEiEGMUETIlEHFDJhcYGRI0JSYqHSFSQ1U3J0k5SxssEWNKKz0eEzRFRzgoOS/8QAGgEAAwEBAQEAAAAAAAAAAAAAAgMEAQUGAP/EAC0RAAEDAgQFAwQDAQAAAAAAAAEAAgMEERIhMUEFE1FhgSJxwRSRodFScuEV/9oADAMBAAIRAxEAPwC8DhOo6mSPMIELlxPHO5uW20stlALFbAG2wGHHCW35UoP1eo/iuBcmR7pzGNsYx6+CS1k4xfEDN8+gpU1zypGvQsdz6gOZ92AOQ+UOKumlipo3Yxxlwz2UOb2CjqLnqRgxG5wxAZIS9oNk2jHr4qPOeN86RiPMzEAfmwtJ/iBIPwwNh4/zq+0Tt6vNW/oMUCkeRe4+6SahoNrH7K7gcZwl8NcTVzQTS1tKIljjLqwOkvYXK6CSRt1+zHTh/wAqVFVWXWYXPzJbDfwDX0n44SYXi9he3TNMEjck4Y9jGrHgcKTFnHsex7Hy+WMJjflSg/V6j+K4c8Jb/lOg/V6j+K4BybHunO+K+498qK0paGmtJONmbmkfq+s3q5Dr4Yz5UePDSp5vA1p5B3mHOND1/SPTw5+GKPv1646tJSY/W/TZcyoqMPpbqpOY5lJPIZJnaRzzZjc+weA9Q2xYHkNi/Gp28IQPi/8AtiuIoyzBVBJJsABck+AA54fuEczbLYZgApnlKjncRqt9jbYtc8ult/DFHEZ4qeEhxt0Czh9LNVTAMF+pVvZ1xBDSpqlaxPooN2Y+AH9eWB/CnEjVaSyOAiK+lRfkukG5Pjip6+pkkcvKWLtvdudjy91sGeHOFqiqWwLJATcsb6SfEL8422vyx4xtdJJLZrcun7Xt38Iggp7yPsev6Tvn3FlO8clPGWmeRGS0Qva4IuSe7timKmupoFKQRJK5FjNJ31F9u7cBWPrAAHTVzxfeTcNQ00ZWNd2Fmc+k3tPh6sfN+a0ZhnliOxjkZfgxGPS8MY55PMPgaLyXEJImACEeTr/iZeDvKTUURVGJmg5GNj3lH1CeXsO3sxeeS55FVQrLCwZG+IP0SOhHhj5cww8F8XyZfOHW7RNYSx/SHiPrDofd1x0KqjEgxMyK58FQWmztF9IjGcRqCtSaNJY2DI6hlYdQcSccNdULF8I9XLpzGibwpqk29hXB2l4iE1TNBGBrhtr1XAOrlYjAPPqN4poKiRUMcUM0bgMSTrGq4FhfZTtfnblgHHLJOYLGxSJVQUJnkeqklq55GOvsQ2hD4DSenIbnlyGJ7+SFJollp5JUDC4WRb2HgQdLj2WOOWe8QaZnVfwgyi1lSQRR2Kg7dnGWPvOLA4ZklakhMciWKA9m92Zfqs99TEeJF8OjrJsWTvCyajiDR6VUgijotUUjWmBKvoUtI6tuugm2lSpsRsb3ve4GLX4T4TgjijkaP5YqGYOdTISL2tawI9mFupoVjElWCO3kC6D3C6hAUcIHIUDYG5N9+Z5YE5Tn5hqEaV6iRSwDqZoWuDttFGpbbnZSOWFVBifIHkXcdSfhPg+oEPLabNGw39+qsKbguKWreom74OnTHbuiygXP0t+nL24Y0UAADYDpgLkmcxTM3ZM5Fh3XVwQd7+mL8sG74FjGNuWhJlkkfYPOmiwcUj5UOEJ/wg8kEMsiSqHJRGYBx3SNh1sD78N8uZQHN6mGpkKpojaNu3ZFUhRqTZwLm9/jhcps3iWvpkeZ2gkgUSHzh7LKS3fJD7EWAI6A4dDVGB2IIH0nObY+6QzwzVj/AJWp/Yv93Gh4fqRzpqj9i/3cWBxTm0cMqNFM7oKpg6LUO14RHGbbPe2ovv44m8ZVkCRSmlqWB7OIppqnJ1NKQ23ac9HMdBi3/qu/iphwoG3q17LbyOZnNGXpJo5VXeSIvGwAPzkuRbf0h/5YtS+KvlzKmkpYJEmZHZJDInnT3DiFyAQZNvlQLeO3jjt5G6+SWOp7SR3IZANblrd08rnbEEs4kfiAtdVMpTHGc9EN4jzKSKesaOpSE9pELhTrAOvZisZJvbbc+7A7N8yrXEBWsGkwIdRnWPU292s1m99hgxnBD1MylIgGqljYmmeRmshYMSG0ki9gtr23wKaq+S1dVpmZbUaWBSTSou0ZOixO99ibXxId1e0iwyQ/LMwkhqIpqitWRI3Dsi1LSOQOgUGxPqviwq3i/L9Kyz07qsm6yPTelte4YC52wu+cAzJFepKNWxxFJIgsbQlFJRwEA1ar7c7Wx38p/CkYWmSkgRZJJGW0agFrIWt9hOCFwDZC/DI4B2SLZjV5VKUSaORWKkRq0cysVO50gDcdeWB1PlWSpIssU7RNG4IOp7Bx0OtbA+rHKserato6g0FSFpkKMoKEtcEXFmtgVU09UaWaHzKq1SVnnAOi4C3B0mx57ezGk9ljWWFsX5CszJMwSV27OcThV3bqpJ9HbxG/LphX8p/GctMUp6chXddTuPSUE2AXoCd9/VgtwXXl5KwvFLCWm7ULKuk6GjVb/FD9mKtzTMPPK+ao5oGsn6K91fsGr34fEwzOaxu6jke2na+V+jR9zsELq4xGtz3pH3LNvbxO/X14xTUgWMyOL/RXx9eNZz201hy5e4dcdc6m9GMchz/oMVlsYxygeluTe569+qla6Y8unLjjf6nno3p26LjQ0vasWbZRzI29wxoR2kmlAAt9gB08T44nVHyUAX5x/rz/ANMa5XGEjaRvDb2f7nBCmbibCf7PPwsNc/BJUt0vhiH4uo2YBUOhQNvSJ5k+HqxZPkS/4VT+mn8pxVTuSSTzO+LX8iQ+Sqf+4n8uOW6QSSkjTZdjkmGlDXG53PUrtWUlPLM8iNmAPbMxMUTlO0QlCRYWJFit8RDkiadIfMwugx2NMx7hbUV3HItvh04OP4s36xUf574g8ccSSQCOGnsZ5SSNgbIouTY+PL4+GHS8uMEkKOAzTENaUvrRfKK7SV76Z1nKtRtZpFAUElRf0QBglm+ZvLLTyCKYGCRnANNLZroUtsNud/dgrwrxA02XColILKHLEC3ok9PZhRpM/wA4lhEyBTGQTfSnIc9jvhJnjaAQ0m+aobTzPcbuAtlnkmX+1c/5l/3ef7uPf2rn/Mv+7T/6YDNx9P5hAyqrVM0jItl2srW1afE3A9uB1XxPm1MUaddKlgoDItifDu73tjDVRDYrW0Ex3A+fZGsyrpJ0mBFRE0sax6o6OU2QFifSI3INvVhWHBS6NIkrAPVQPf468MWfcTV7V0kFGAwjVdS6VJBIBJu3rNvdjAz3MoaeolqgE0oBFdV3kZgvQ72GCFUxpNge5Qmjlc0Yi3Ygb9skuU/BKpfTJV3PX8Hvf3d/GsfAiq2rtKsn10Dnfx9PDjwDxfLUidZ2BaMBxYBe7vfYev8AjiDFx5OuXmdtLyyztHCNOwUdbD0rcvbbGiqjwtOdhmOy+NHOHvGVzYHvf4S5NwKHa7S1hP6g/wANpMZqOCg4AMtXYcgMvcD/ADMEK3irNafS840KWAGpFsSfm7bjbB3iHiaseqNNRKNSIGkNgTcgG3eNgACPXv6sZ9Wwhxsc9epRfQytLAHNsNDlYJLPk9X85V/uD/fw8+TPKUp1qI1kkdtalg8JiK3XbZmN7jriBlPEOYx10MFWBaXpZeVjuCvgcNOUf3+t9kH8hwUPLkBLW2t18JdSZ47Ne4EHotOE5QtK7E2AnqCSegE7m/wwhU3Fmqtmq2p5Zgw7OLSDZU5eHMj+Jwy0ddGKaWmniq+9NNq0QS2KtMzCzKtiCpHI8sT8sz2mp4liihq1RdgPNpfHx0742ohkkdlkEFLURQsOIXJ8ZJPyLM9GR1a9Q5QD1SBR97GKKXNfNVgigIiKaVbSL6WHO5bqDzwbakoDHJH2FdolcSOOwn9IXt83bmdsH4+LIVUKIquwFgPNZeQ2+hidtHJlc2sLZKt/EIhctaDc3z9kkSxx0ddQRTMAkEWpm6do+ok//Vt8cxXSyZjEkda0ySzXKoWCqgbVp731QeXhhjzzzGrcPNBWFwNIZaeYG172Nl35n445ZPBQUz64oK3UQRqanmNgedrrt7cCaWUGw0v5RivgwYjfFa21t8/ylJRHPU1MslYKYmU22Ylhc/RI2G2CWa06rQRQx1Bqe3qwO035AAae8TyJGJ5yLLP+nr/2M/3cToUoVEIEFbanYvH+LzbMTqJPd72+BbSS53GvujfxCElpBOW2WwS1xMxoMxn07LNAwFvrra/ukF8emdIPwUsp0xovbPtf0mve3ww0549FVsrTQVpKgqCKeYbHpsu+NM3FDUhBJT1nya6VK08wIXw2XfGmjlucPhC3iEJDcV77nwR8qXU8fQPPBDABOZX0k3sEv13Xfa5wJ4T4ggSsrpJpVRnlsuo2uikjb7MScmgoKV+0jp6zWBYM1PMbX8Lrt7cR6/K8ulkaRqetBY6jpgmAuettOGGGoNnEC6SJ6QXYL2I131upFHXJWZ0rxHXHTwnvDlqbbb4/YcMGUf3+t/8AR/IcC8lr6OkUrBT1a6vSPm0xJ8Lkridw3UdpU1coSVUfsgpkjZCdKEGwYA7HrimGNzGuLtT+wo6iVkjmhmgyC//Z"/>
          <p:cNvSpPr>
            <a:spLocks noChangeAspect="1" noChangeArrowheads="1"/>
          </p:cNvSpPr>
          <p:nvPr/>
        </p:nvSpPr>
        <p:spPr bwMode="auto">
          <a:xfrm>
            <a:off x="0" y="-433388"/>
            <a:ext cx="1038225" cy="914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162860" name="AutoShape 44" descr="data:image/jpeg;base64,/9j/4AAQSkZJRgABAQAAAQABAAD/2wCEAAkGBhQSEBUUExQUFRUWFh0YFxQYFyAeGRwXHBoiHCIYIBwbHDIgHCAkGSQeHy8gLyg1LiwtHR4xNTQqNicrLCoBCQoKDQsOGg8PGjIjHiU1NTUqLy01MjMxMjQ1MSkqNS0vNCwsLDIvNCw0LC0sLCw0LCk0LywtLSk0LDQsLCwpLP/AABEIAGAAbQMBIgACEQEDEQH/xAAcAAACAgMBAQAAAAAAAAAAAAAFBgQHAQIDAAj/xABHEAACAQIEAwMHBgsGBwAAAAABAgMEEQAFEiEGMUETIlEHFDJhcYGRI0JSYqHSFSQ1U3J0k5SxssEWNKKz0eEzRFRzgoOS/8QAGgEAAwEBAQEAAAAAAAAAAAAAAgMEAQUGAP/EAC0RAAEDAgQFAwQDAQAAAAAAAAEAAgMEERIhMUEFE1FhgSJxwRSRodFScuEV/9oADAMBAAIRAxEAPwC8DhOo6mSPMIELlxPHO5uW20stlALFbAG2wGHHCW35UoP1eo/iuBcmR7pzGNsYx6+CS1k4xfEDN8+gpU1zypGvQsdz6gOZ92AOQ+UOKumlipo3Yxxlwz2UOb2CjqLnqRgxG5wxAZIS9oNk2jHr4qPOeN86RiPMzEAfmwtJ/iBIPwwNh4/zq+0Tt6vNW/oMUCkeRe4+6SahoNrH7K7gcZwl8NcTVzQTS1tKIljjLqwOkvYXK6CSRt1+zHTh/wAqVFVWXWYXPzJbDfwDX0n44SYXi9he3TNMEjck4Y9jGrHgcKTFnHsex7Hy+WMJjflSg/V6j+K4c8Jb/lOg/V6j+K4BybHunO+K+498qK0paGmtJONmbmkfq+s3q5Dr4Yz5UePDSp5vA1p5B3mHOND1/SPTw5+GKPv1646tJSY/W/TZcyoqMPpbqpOY5lJPIZJnaRzzZjc+weA9Q2xYHkNi/Gp28IQPi/8AtiuIoyzBVBJJsABck+AA54fuEczbLYZgApnlKjncRqt9jbYtc8ult/DFHEZ4qeEhxt0Czh9LNVTAMF+pVvZ1xBDSpqlaxPooN2Y+AH9eWB/CnEjVaSyOAiK+lRfkukG5Pjip6+pkkcvKWLtvdudjy91sGeHOFqiqWwLJATcsb6SfEL8422vyx4xtdJJLZrcun7Xt38Iggp7yPsev6Tvn3FlO8clPGWmeRGS0Qva4IuSe7timKmupoFKQRJK5FjNJ31F9u7cBWPrAAHTVzxfeTcNQ00ZWNd2Fmc+k3tPh6sfN+a0ZhnliOxjkZfgxGPS8MY55PMPgaLyXEJImACEeTr/iZeDvKTUURVGJmg5GNj3lH1CeXsO3sxeeS55FVQrLCwZG+IP0SOhHhj5cww8F8XyZfOHW7RNYSx/SHiPrDofd1x0KqjEgxMyK58FQWmztF9IjGcRqCtSaNJY2DI6hlYdQcSccNdULF8I9XLpzGibwpqk29hXB2l4iE1TNBGBrhtr1XAOrlYjAPPqN4poKiRUMcUM0bgMSTrGq4FhfZTtfnblgHHLJOYLGxSJVQUJnkeqklq55GOvsQ2hD4DSenIbnlyGJ7+SFJollp5JUDC4WRb2HgQdLj2WOOWe8QaZnVfwgyi1lSQRR2Kg7dnGWPvOLA4ZklakhMciWKA9m92Zfqs99TEeJF8OjrJsWTvCyajiDR6VUgijotUUjWmBKvoUtI6tuugm2lSpsRsb3ve4GLX4T4TgjijkaP5YqGYOdTISL2tawI9mFupoVjElWCO3kC6D3C6hAUcIHIUDYG5N9+Z5YE5Tn5hqEaV6iRSwDqZoWuDttFGpbbnZSOWFVBifIHkXcdSfhPg+oEPLabNGw39+qsKbguKWreom74OnTHbuiygXP0t+nL24Y0UAADYDpgLkmcxTM3ZM5Fh3XVwQd7+mL8sG74FjGNuWhJlkkfYPOmiwcUj5UOEJ/wg8kEMsiSqHJRGYBx3SNh1sD78N8uZQHN6mGpkKpojaNu3ZFUhRqTZwLm9/jhcps3iWvpkeZ2gkgUSHzh7LKS3fJD7EWAI6A4dDVGB2IIH0nObY+6QzwzVj/AJWp/Yv93Gh4fqRzpqj9i/3cWBxTm0cMqNFM7oKpg6LUO14RHGbbPe2ovv44m8ZVkCRSmlqWB7OIppqnJ1NKQ23ac9HMdBi3/qu/iphwoG3q17LbyOZnNGXpJo5VXeSIvGwAPzkuRbf0h/5YtS+KvlzKmkpYJEmZHZJDInnT3DiFyAQZNvlQLeO3jjt5G6+SWOp7SR3IZANblrd08rnbEEs4kfiAtdVMpTHGc9EN4jzKSKesaOpSE9pELhTrAOvZisZJvbbc+7A7N8yrXEBWsGkwIdRnWPU292s1m99hgxnBD1MylIgGqljYmmeRmshYMSG0ki9gtr23wKaq+S1dVpmZbUaWBSTSou0ZOixO99ibXxId1e0iwyQ/LMwkhqIpqitWRI3Dsi1LSOQOgUGxPqviwq3i/L9Kyz07qsm6yPTelte4YC52wu+cAzJFepKNWxxFJIgsbQlFJRwEA1ar7c7Wx38p/CkYWmSkgRZJJGW0agFrIWt9hOCFwDZC/DI4B2SLZjV5VKUSaORWKkRq0cysVO50gDcdeWB1PlWSpIssU7RNG4IOp7Bx0OtbA+rHKserato6g0FSFpkKMoKEtcEXFmtgVU09UaWaHzKq1SVnnAOi4C3B0mx57ezGk9ljWWFsX5CszJMwSV27OcThV3bqpJ9HbxG/LphX8p/GctMUp6chXddTuPSUE2AXoCd9/VgtwXXl5KwvFLCWm7ULKuk6GjVb/FD9mKtzTMPPK+ao5oGsn6K91fsGr34fEwzOaxu6jke2na+V+jR9zsELq4xGtz3pH3LNvbxO/X14xTUgWMyOL/RXx9eNZz201hy5e4dcdc6m9GMchz/oMVlsYxygeluTe569+qla6Y8unLjjf6nno3p26LjQ0vasWbZRzI29wxoR2kmlAAt9gB08T44nVHyUAX5x/rz/ANMa5XGEjaRvDb2f7nBCmbibCf7PPwsNc/BJUt0vhiH4uo2YBUOhQNvSJ5k+HqxZPkS/4VT+mn8pxVTuSSTzO+LX8iQ+Sqf+4n8uOW6QSSkjTZdjkmGlDXG53PUrtWUlPLM8iNmAPbMxMUTlO0QlCRYWJFit8RDkiadIfMwugx2NMx7hbUV3HItvh04OP4s36xUf574g8ccSSQCOGnsZ5SSNgbIouTY+PL4+GHS8uMEkKOAzTENaUvrRfKK7SV76Z1nKtRtZpFAUElRf0QBglm+ZvLLTyCKYGCRnANNLZroUtsNud/dgrwrxA02XColILKHLEC3ok9PZhRpM/wA4lhEyBTGQTfSnIc9jvhJnjaAQ0m+aobTzPcbuAtlnkmX+1c/5l/3ef7uPf2rn/Mv+7T/6YDNx9P5hAyqrVM0jItl2srW1afE3A9uB1XxPm1MUaddKlgoDItifDu73tjDVRDYrW0Ex3A+fZGsyrpJ0mBFRE0sax6o6OU2QFifSI3INvVhWHBS6NIkrAPVQPf468MWfcTV7V0kFGAwjVdS6VJBIBJu3rNvdjAz3MoaeolqgE0oBFdV3kZgvQ72GCFUxpNge5Qmjlc0Yi3Ygb9skuU/BKpfTJV3PX8Hvf3d/GsfAiq2rtKsn10Dnfx9PDjwDxfLUidZ2BaMBxYBe7vfYev8AjiDFx5OuXmdtLyyztHCNOwUdbD0rcvbbGiqjwtOdhmOy+NHOHvGVzYHvf4S5NwKHa7S1hP6g/wANpMZqOCg4AMtXYcgMvcD/ADMEK3irNafS840KWAGpFsSfm7bjbB3iHiaseqNNRKNSIGkNgTcgG3eNgACPXv6sZ9Wwhxsc9epRfQytLAHNsNDlYJLPk9X85V/uD/fw8+TPKUp1qI1kkdtalg8JiK3XbZmN7jriBlPEOYx10MFWBaXpZeVjuCvgcNOUf3+t9kH8hwUPLkBLW2t18JdSZ47Ne4EHotOE5QtK7E2AnqCSegE7m/wwhU3Fmqtmq2p5Zgw7OLSDZU5eHMj+Jwy0ddGKaWmniq+9NNq0QS2KtMzCzKtiCpHI8sT8sz2mp4liihq1RdgPNpfHx0742ohkkdlkEFLURQsOIXJ8ZJPyLM9GR1a9Q5QD1SBR97GKKXNfNVgigIiKaVbSL6WHO5bqDzwbakoDHJH2FdolcSOOwn9IXt83bmdsH4+LIVUKIquwFgPNZeQ2+hidtHJlc2sLZKt/EIhctaDc3z9kkSxx0ddQRTMAkEWpm6do+ok//Vt8cxXSyZjEkda0ySzXKoWCqgbVp731QeXhhjzzzGrcPNBWFwNIZaeYG172Nl35n445ZPBQUz64oK3UQRqanmNgedrrt7cCaWUGw0v5RivgwYjfFa21t8/ylJRHPU1MslYKYmU22Ylhc/RI2G2CWa06rQRQx1Bqe3qwO035AAae8TyJGJ5yLLP+nr/2M/3cToUoVEIEFbanYvH+LzbMTqJPd72+BbSS53GvujfxCElpBOW2WwS1xMxoMxn07LNAwFvrra/ukF8emdIPwUsp0xovbPtf0mve3ww0549FVsrTQVpKgqCKeYbHpsu+NM3FDUhBJT1nya6VK08wIXw2XfGmjlucPhC3iEJDcV77nwR8qXU8fQPPBDABOZX0k3sEv13Xfa5wJ4T4ggSsrpJpVRnlsuo2uikjb7MScmgoKV+0jp6zWBYM1PMbX8Lrt7cR6/K8ulkaRqetBY6jpgmAuettOGGGoNnEC6SJ6QXYL2I131upFHXJWZ0rxHXHTwnvDlqbbb4/YcMGUf3+t/8AR/IcC8lr6OkUrBT1a6vSPm0xJ8Lkridw3UdpU1coSVUfsgpkjZCdKEGwYA7HrimGNzGuLtT+wo6iVkjmhmgyC//Z"/>
          <p:cNvSpPr>
            <a:spLocks noChangeAspect="1" noChangeArrowheads="1"/>
          </p:cNvSpPr>
          <p:nvPr/>
        </p:nvSpPr>
        <p:spPr bwMode="auto">
          <a:xfrm>
            <a:off x="0" y="-433388"/>
            <a:ext cx="1038225" cy="914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162862" name="AutoShape 46" descr="data:image/jpeg;base64,/9j/4AAQSkZJRgABAQAAAQABAAD/2wCEAAkGBhQQERUUEhMVFRQWGBYSFBUYFhoXHBwaHxcbGRYaGhQXHSchHCUjGxkaKzEgLycpLS04Gx40QTAqNTIrLCkBCQoKDQsNGQ8PGTUkHyQ2NTU1MTUxNjU0NS41LTY1NjU0NTU1NSoxNDQrMjU1NDU0MTUuLzQ1NTUsNTUpNDU0MP/AABEIAGAAYAMBIgACEQEDEQH/xAAbAAEAAgMBAQAAAAAAAAAAAAAABQYBBAcCA//EADsQAAIBAgMFAwoEBQUAAAAAAAECAwARBBIhBQYTMUEiUaEHIzJSYWJxk9HSFEKBkReiscHCJENTc5L/xAAaAQEAAwEBAQAAAAAAAAAAAAAAAgMEBQEG/8QAMhEAAQMCBAMECQUAAAAAAAAAAQACAwQRBSExQRJRcUKBsfAUMmFicpGSodETItLh4v/aAAwDAQACEQMRAD8A7jSlKIlKUoiUpSiJSlKIlKUoiUpSiJQ0rDcqIo3be3VwkXEeORhe1kUMeRJNr8gAbmt5JrgEKdden1qA3uX/AEz6fkm/Lb/Yk61L4dewunQfk9lB6xCte0CFrhqSVtcT3T4fWnE90+H1qrbZ34w+HYotpZRoURRYH3mJsPE15h2hjZo1lijgCsL2sSRr1JsK2ClfwhzhYHnksBqWXLRmRyVr4nunw+tOJ7p8PrVYweMxbLnKwMlibgaG3cQTTZu+UEpyvlja9tQCt+7MOX62qJp3bZ9F6Khu+XVWfie6fD60D+w+H1r4Aewf+K9RrqNP5LeNUWCvutilKVBSSsNyrNYblRFXN7COAw0uVm7/APgk76p/lC36KH8Jh2CvYCVwxB1HoL1+J/Tvr3vTv6rloRBKSOLGGBzC7RMg0tzueVRmOw6w7LImyiaQBpGaJg7SE5j23juWsvLN0NSp6yGCUyOHFbZdSTCaiaGOL1b766qt7PdUGZyB8eZPsHM1PbV2vjZIYYY4niie6IoBDyd5I6DWq7u3FG2JCBsqntByFvYC+UFjZTmB/euj7tbzSybQbDuyuiq3DZrcRQANCydnX+1asRxBtaGtaSL8vC/nvVGH4RLhj3yuYHFt9b5gbgW8SegOa97G3MnlhjXGTFY1UBcNHdRa352HP2iobamCWO6KoUC4sBVv3r3mGGaFFmCNJIFa3nWCZT2uGOma3jXNtr7bztiCMWJCpBjIhAD3IDXNuydf1sappauGjceK5+RKT4ZWYq0OZYA52zAzNtgRruc1Yd098jBKuHnN4nNkYk9g9B8D4V0yPmOX81cDMUDywBsWckq3lfh2Mberbrr1FdD3A3rlxE7Yd3WRIlIWSxVms2UEg949lWVVbTTvBiBBOun5KqjwWspYiZSCBnlfS9twN/Nl0GlKVlWdKw1ZrDcqIuRY3CKHN3U2kZ7F+GQbjTiFyBzB9HWtffTa0jQrxysqNldU4qOFZkcKwMYB0sdTode6rAgkxELYloMGsXnLl2lFlViCTl06dKj5BCYFmZNnmENw1YnEEZueWxHQX8aqkoXsJaXtHevoqfFo5OB/6T3W5N8Df+1UposJm0yhfMD0jceb8/1556ntwJcPDieInNcNJJKQ4NiD2gFI9UDrW4zYcxmbh7MyZshbzw7Vr2ta97eyvDvhhEJMmzhGxMeZTOLkWJU2F+VtDzqDaQtdxcbPmtMuJiaIxmKXPLT2dVFjjPG0wBOK2hKY4u8RX7RHcDcD4CpPEbvr+LjwgF8PhIxLORyaQi5Ld5Pd0F6kcJtkcWKRDguJIOFCbzcr5cqKVsuumlq9YragjjlDnBKryNHKc82ZnHpgsFzG37Ve2maO223Xv+51XNkrZnXAicCb9k5E/tFvhbkPbc5KqAllxGNfmcyQ6DQeiCBpyFrfrUh5GDfFy/8AX/lUjtLFwtDHxfwHCbWIB5wDbQ9lV6e2pTcOKJcS4jhhW8SSLLEzsGVmIt5zlYipPp3PLS1wIaLnPO51PgvG1rYqeZskbmmQhrcsg1osG37iTlqugUpSvFx0rDcqzQ0RcnmjnnwOHwsELOHeWWU9pVyLM1kMnIXI+PKtHB7IxcqYaFIDGwnnxLcSJuGpFsgNxYj0v3FdCPk+wevYcXJJAmkAuTc6Bu+snyf4Q/ll+fL91WzxQTSukLzn7o/K3UuJS0sDYWxtNt7nWxFzlbf7Khzbvy4LFI8kTz5lmmLRwMyCZgcvmxpZT/Wtc4LECSAzRTxFUeVmgw2btueyCtst8uhPSuhjyfYQcll+fL91ZHk/wnqy/Pl+6qvRafaQ/T/paBjM/aiBNrXv192w1VC2zsmd2fELFM74b8KIc0TKzas0l0UW0JF7V8sDg5sNJC8uDln8xI4URMQZZGNxJppp/auhfw/wnqy/Pl+6n8P8J6svz5fup6LBe/6h+kfyQYzNwcBiFviOlrcup71QWwskM05Oz3zNh0hw6RxM6KzDtdo8uZqybmbMOGxfCIAZMJDm0PpZmLeNTI8n+E9WX58v3Vu7H3Vw+EZnhVgzAKxLsxIHIdomromQwhxa4kkW0A3vzWKrrZatrWloFiCcyb2Ftx5upelKVSsyUpSiJSlKIlKUoiUpSiJSlKIlKUoi/9k="/>
          <p:cNvSpPr>
            <a:spLocks noChangeAspect="1" noChangeArrowheads="1"/>
          </p:cNvSpPr>
          <p:nvPr/>
        </p:nvSpPr>
        <p:spPr bwMode="auto">
          <a:xfrm>
            <a:off x="0" y="-433388"/>
            <a:ext cx="914400" cy="914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000000"/>
              </a:solidFill>
            </a:endParaRPr>
          </a:p>
        </p:txBody>
      </p:sp>
      <p:pic>
        <p:nvPicPr>
          <p:cNvPr id="5122" name="Picture 2" descr="https://encrypted-tbn1.gstatic.com/images?q=tbn:ANd9GcTjFrareYpOm8cdi2iDtd6z4wNo6-iGvS71aK_J-3SV6Qy53-QZd96G8IF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3913048"/>
            <a:ext cx="1148345" cy="94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928" y="5258272"/>
            <a:ext cx="20669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53" y="4995832"/>
            <a:ext cx="1559552" cy="109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1" y="6093296"/>
            <a:ext cx="10858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40" y="5963122"/>
            <a:ext cx="152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98" y="5794524"/>
            <a:ext cx="1143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47" y="5908484"/>
            <a:ext cx="990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463" y="5881714"/>
            <a:ext cx="1162716" cy="7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51" y="1052530"/>
            <a:ext cx="1653415" cy="16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SCPL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22920"/>
            <a:ext cx="1047567" cy="125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SGENC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81" y="2482833"/>
            <a:ext cx="1141936" cy="133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4.bp.blogspot.com/-sos_NWxD-ow/V7XODJyE0uI/AAAAAAABenQ/XB7SkdcH1jIvKa4nx156_FCo6I0RUSevwCLcB/s320/Dilip%2BBuildcon%2BLimited%2Bbags%2BIndia%25E2%2580%2599s%2Blargest%2BHAM%2BProject%2Bworth%2BRs.%2B2%252C016%2BCrore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96" y="3951947"/>
            <a:ext cx="2139234" cy="106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NHAI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05" y="2752339"/>
            <a:ext cx="1464518" cy="119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33" y="3899647"/>
            <a:ext cx="1241149" cy="12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shapoorji pallonji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256" y="4895016"/>
            <a:ext cx="1173074" cy="9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857251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0868" y="922416"/>
            <a:ext cx="3089434" cy="563616"/>
          </a:xfrm>
          <a:prstGeom prst="rect">
            <a:avLst/>
          </a:prstGeom>
        </p:spPr>
        <p:txBody>
          <a:bodyPr vert="horz" wrap="square" lIns="0" tIns="9525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spc="45" dirty="0">
                <a:solidFill>
                  <a:srgbClr val="E2BD6B"/>
                </a:solidFill>
                <a:latin typeface="Arial"/>
                <a:cs typeface="Arial"/>
              </a:rPr>
              <a:t>AWARDS</a:t>
            </a:r>
            <a:r>
              <a:rPr sz="1800" b="1" spc="8" dirty="0">
                <a:solidFill>
                  <a:srgbClr val="E2BD6B"/>
                </a:solidFill>
                <a:latin typeface="Arial"/>
                <a:cs typeface="Arial"/>
              </a:rPr>
              <a:t> </a:t>
            </a:r>
            <a:r>
              <a:rPr sz="1800" spc="8" dirty="0">
                <a:solidFill>
                  <a:srgbClr val="E2BD6B"/>
                </a:solidFill>
              </a:rPr>
              <a:t>&amp;</a:t>
            </a:r>
            <a:r>
              <a:rPr sz="1800" spc="-53" dirty="0">
                <a:solidFill>
                  <a:srgbClr val="E2BD6B"/>
                </a:solidFill>
              </a:rPr>
              <a:t> </a:t>
            </a:r>
            <a:r>
              <a:rPr sz="1800" b="1" spc="71" dirty="0">
                <a:solidFill>
                  <a:srgbClr val="E2BD6B"/>
                </a:solidFill>
                <a:latin typeface="Arial"/>
                <a:cs typeface="Arial"/>
              </a:rPr>
              <a:t>RECOGNITION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1619" y="2148621"/>
            <a:ext cx="642461" cy="1014889"/>
            <a:chOff x="988825" y="1721828"/>
            <a:chExt cx="856615" cy="13531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568" y="1741459"/>
              <a:ext cx="839738" cy="1333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8825" y="1721828"/>
              <a:ext cx="839732" cy="133638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446952" y="2148621"/>
            <a:ext cx="642461" cy="1014889"/>
            <a:chOff x="1929269" y="1721828"/>
            <a:chExt cx="856615" cy="135318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46010" y="1741457"/>
              <a:ext cx="839743" cy="13335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9269" y="1721828"/>
              <a:ext cx="839738" cy="133638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55116" y="2243473"/>
            <a:ext cx="908209" cy="5855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6678" marR="84296" indent="179546">
              <a:lnSpc>
                <a:spcPct val="101400"/>
              </a:lnSpc>
              <a:spcBef>
                <a:spcPts val="90"/>
              </a:spcBef>
            </a:pPr>
            <a:r>
              <a:rPr sz="600" b="1" spc="30" dirty="0">
                <a:solidFill>
                  <a:srgbClr val="E2BD6B"/>
                </a:solidFill>
                <a:latin typeface="Palatino Linotype"/>
                <a:cs typeface="Palatino Linotype"/>
              </a:rPr>
              <a:t>GOLDEN </a:t>
            </a:r>
            <a:r>
              <a:rPr sz="600" b="1" spc="34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15" dirty="0">
                <a:solidFill>
                  <a:srgbClr val="E2BD6B"/>
                </a:solidFill>
                <a:latin typeface="Palatino Linotype"/>
                <a:cs typeface="Palatino Linotype"/>
              </a:rPr>
              <a:t>PEACOCK</a:t>
            </a:r>
            <a:r>
              <a:rPr sz="600" b="1" spc="-26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-8" dirty="0">
                <a:solidFill>
                  <a:srgbClr val="E2BD6B"/>
                </a:solidFill>
                <a:latin typeface="Palatino Linotype"/>
                <a:cs typeface="Palatino Linotype"/>
              </a:rPr>
              <a:t>AWARD</a:t>
            </a:r>
            <a:endParaRPr sz="600">
              <a:latin typeface="Palatino Linotype"/>
              <a:cs typeface="Palatino Linotype"/>
            </a:endParaRPr>
          </a:p>
          <a:p>
            <a:pPr marL="9525" marR="3810" indent="371951">
              <a:lnSpc>
                <a:spcPct val="107600"/>
              </a:lnSpc>
              <a:spcBef>
                <a:spcPts val="304"/>
              </a:spcBef>
            </a:pPr>
            <a:r>
              <a:rPr sz="525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FOR </a:t>
            </a:r>
            <a:r>
              <a:rPr sz="525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-11" dirty="0">
                <a:solidFill>
                  <a:srgbClr val="FFFFFF"/>
                </a:solidFill>
                <a:latin typeface="Palatino Linotype"/>
                <a:cs typeface="Palatino Linotype"/>
              </a:rPr>
              <a:t>INNOVATIVE </a:t>
            </a:r>
            <a:r>
              <a:rPr sz="525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PRODUCT</a:t>
            </a:r>
            <a:r>
              <a:rPr sz="525" b="1" spc="-1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-26" dirty="0">
                <a:solidFill>
                  <a:srgbClr val="FFFFFF"/>
                </a:solidFill>
                <a:latin typeface="Palatino Linotype"/>
                <a:cs typeface="Palatino Linotype"/>
              </a:rPr>
              <a:t>&amp;</a:t>
            </a:r>
            <a:endParaRPr sz="525">
              <a:latin typeface="Palatino Linotype"/>
              <a:cs typeface="Palatino Linotype"/>
            </a:endParaRPr>
          </a:p>
          <a:p>
            <a:pPr marL="186690" marR="180975" indent="24288">
              <a:lnSpc>
                <a:spcPct val="107600"/>
              </a:lnSpc>
            </a:pPr>
            <a:r>
              <a:rPr sz="525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SERVICES</a:t>
            </a:r>
            <a:r>
              <a:rPr sz="525" b="1" spc="-1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FOR </a:t>
            </a:r>
            <a:r>
              <a:rPr sz="525" b="1" spc="1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-8" dirty="0">
                <a:solidFill>
                  <a:srgbClr val="FFFFFF"/>
                </a:solidFill>
                <a:latin typeface="Palatino Linotype"/>
                <a:cs typeface="Palatino Linotype"/>
              </a:rPr>
              <a:t>M</a:t>
            </a:r>
            <a:r>
              <a:rPr sz="525" b="1" spc="-26" dirty="0">
                <a:solidFill>
                  <a:srgbClr val="FFFFFF"/>
                </a:solidFill>
                <a:latin typeface="Palatino Linotype"/>
                <a:cs typeface="Palatino Linotype"/>
              </a:rPr>
              <a:t>AHA</a:t>
            </a:r>
            <a:r>
              <a:rPr sz="525" b="1" spc="1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CEMENT</a:t>
            </a:r>
            <a:endParaRPr sz="525">
              <a:latin typeface="Palatino Linotype"/>
              <a:cs typeface="Palatino Linotyp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385073" y="2148621"/>
            <a:ext cx="642461" cy="1014889"/>
            <a:chOff x="3180096" y="1721828"/>
            <a:chExt cx="856615" cy="135318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96847" y="1741459"/>
              <a:ext cx="839743" cy="13335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80096" y="1721828"/>
              <a:ext cx="839758" cy="133638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090396" y="2148621"/>
            <a:ext cx="642461" cy="1014889"/>
            <a:chOff x="4120527" y="1721828"/>
            <a:chExt cx="856615" cy="135318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37268" y="1741457"/>
              <a:ext cx="839743" cy="13335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20527" y="1721828"/>
              <a:ext cx="839738" cy="133638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604747" y="2201512"/>
            <a:ext cx="892969" cy="6838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7634" marR="111919" algn="ctr">
              <a:lnSpc>
                <a:spcPct val="101400"/>
              </a:lnSpc>
              <a:spcBef>
                <a:spcPts val="90"/>
              </a:spcBef>
            </a:pPr>
            <a:r>
              <a:rPr sz="600" b="1" spc="8" dirty="0">
                <a:solidFill>
                  <a:srgbClr val="E2BD6B"/>
                </a:solidFill>
                <a:latin typeface="Palatino Linotype"/>
                <a:cs typeface="Palatino Linotype"/>
              </a:rPr>
              <a:t>NATIONAL </a:t>
            </a:r>
            <a:r>
              <a:rPr sz="600" b="1" spc="11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-8" dirty="0">
                <a:solidFill>
                  <a:srgbClr val="E2BD6B"/>
                </a:solidFill>
                <a:latin typeface="Palatino Linotype"/>
                <a:cs typeface="Palatino Linotype"/>
              </a:rPr>
              <a:t>AWARD</a:t>
            </a:r>
            <a:r>
              <a:rPr sz="600" b="1" spc="19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30" dirty="0">
                <a:solidFill>
                  <a:srgbClr val="E2BD6B"/>
                </a:solidFill>
                <a:latin typeface="Palatino Linotype"/>
                <a:cs typeface="Palatino Linotype"/>
              </a:rPr>
              <a:t>FOR </a:t>
            </a:r>
            <a:r>
              <a:rPr sz="600" b="1" spc="34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19" dirty="0">
                <a:solidFill>
                  <a:srgbClr val="E2BD6B"/>
                </a:solidFill>
                <a:latin typeface="Palatino Linotype"/>
                <a:cs typeface="Palatino Linotype"/>
              </a:rPr>
              <a:t>EXCELLENCE</a:t>
            </a:r>
            <a:r>
              <a:rPr sz="600" b="1" spc="-23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49" dirty="0">
                <a:solidFill>
                  <a:srgbClr val="E2BD6B"/>
                </a:solidFill>
                <a:latin typeface="Palatino Linotype"/>
                <a:cs typeface="Palatino Linotype"/>
              </a:rPr>
              <a:t>IN</a:t>
            </a:r>
            <a:endParaRPr sz="600">
              <a:latin typeface="Palatino Linotype"/>
              <a:cs typeface="Palatino Linotype"/>
            </a:endParaRPr>
          </a:p>
          <a:p>
            <a:pPr algn="ctr">
              <a:spcBef>
                <a:spcPts val="11"/>
              </a:spcBef>
            </a:pPr>
            <a:r>
              <a:rPr sz="600" b="1" spc="23" dirty="0">
                <a:solidFill>
                  <a:srgbClr val="E2BD6B"/>
                </a:solidFill>
                <a:latin typeface="Palatino Linotype"/>
                <a:cs typeface="Palatino Linotype"/>
              </a:rPr>
              <a:t>COST</a:t>
            </a:r>
            <a:r>
              <a:rPr sz="600" b="1" spc="4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11" dirty="0">
                <a:solidFill>
                  <a:srgbClr val="E2BD6B"/>
                </a:solidFill>
                <a:latin typeface="Palatino Linotype"/>
                <a:cs typeface="Palatino Linotype"/>
              </a:rPr>
              <a:t>MANAGEMENT</a:t>
            </a:r>
            <a:endParaRPr sz="600">
              <a:latin typeface="Palatino Linotype"/>
              <a:cs typeface="Palatino Linotype"/>
            </a:endParaRPr>
          </a:p>
          <a:p>
            <a:pPr marL="72390" marR="63341" indent="-476" algn="ctr">
              <a:lnSpc>
                <a:spcPct val="107600"/>
              </a:lnSpc>
              <a:spcBef>
                <a:spcPts val="296"/>
              </a:spcBef>
            </a:pPr>
            <a:r>
              <a:rPr sz="525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BY</a:t>
            </a:r>
            <a:r>
              <a:rPr sz="525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INSTITUTE</a:t>
            </a:r>
            <a:r>
              <a:rPr sz="525" b="1" spc="11" dirty="0">
                <a:solidFill>
                  <a:srgbClr val="FFFFFF"/>
                </a:solidFill>
                <a:latin typeface="Palatino Linotype"/>
                <a:cs typeface="Palatino Linotype"/>
              </a:rPr>
              <a:t> OF </a:t>
            </a:r>
            <a:r>
              <a:rPr sz="525" b="1" spc="1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dirty="0">
                <a:solidFill>
                  <a:srgbClr val="FFFFFF"/>
                </a:solidFill>
                <a:latin typeface="Palatino Linotype"/>
                <a:cs typeface="Palatino Linotype"/>
              </a:rPr>
              <a:t>COST</a:t>
            </a:r>
            <a:r>
              <a:rPr sz="525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-8" dirty="0">
                <a:solidFill>
                  <a:srgbClr val="FFFFFF"/>
                </a:solidFill>
                <a:latin typeface="Palatino Linotype"/>
                <a:cs typeface="Palatino Linotype"/>
              </a:rPr>
              <a:t>ACCOUNTANTS </a:t>
            </a:r>
            <a:r>
              <a:rPr sz="525" b="1" spc="-12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11" dirty="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sz="525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INDIA</a:t>
            </a:r>
            <a:r>
              <a:rPr sz="525" b="1" spc="1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23" dirty="0">
                <a:solidFill>
                  <a:srgbClr val="FFFFFF"/>
                </a:solidFill>
                <a:latin typeface="Palatino Linotype"/>
                <a:cs typeface="Palatino Linotype"/>
              </a:rPr>
              <a:t>(2015)</a:t>
            </a:r>
            <a:endParaRPr sz="525">
              <a:latin typeface="Palatino Linotype"/>
              <a:cs typeface="Palatino Linotype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41619" y="3375146"/>
            <a:ext cx="642461" cy="1014889"/>
            <a:chOff x="988825" y="3357194"/>
            <a:chExt cx="856615" cy="135318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568" y="3376806"/>
              <a:ext cx="839738" cy="13335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8825" y="3357194"/>
              <a:ext cx="839732" cy="1336370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446952" y="3375146"/>
            <a:ext cx="642461" cy="1014889"/>
            <a:chOff x="1929269" y="3357194"/>
            <a:chExt cx="856615" cy="135318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46010" y="3376810"/>
              <a:ext cx="839743" cy="13335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29269" y="3357194"/>
              <a:ext cx="839738" cy="133637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089359" y="3428042"/>
            <a:ext cx="636746" cy="5974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049" marR="3810" indent="-476" algn="ctr">
              <a:lnSpc>
                <a:spcPct val="101400"/>
              </a:lnSpc>
              <a:spcBef>
                <a:spcPts val="90"/>
              </a:spcBef>
            </a:pPr>
            <a:r>
              <a:rPr sz="600" b="1" spc="15" dirty="0">
                <a:solidFill>
                  <a:srgbClr val="E2BD6B"/>
                </a:solidFill>
                <a:latin typeface="Palatino Linotype"/>
                <a:cs typeface="Palatino Linotype"/>
              </a:rPr>
              <a:t>MOST </a:t>
            </a:r>
            <a:r>
              <a:rPr sz="600" b="1" spc="19" dirty="0">
                <a:solidFill>
                  <a:srgbClr val="E2BD6B"/>
                </a:solidFill>
                <a:latin typeface="Palatino Linotype"/>
                <a:cs typeface="Palatino Linotype"/>
              </a:rPr>
              <a:t> TRUSTED </a:t>
            </a:r>
            <a:r>
              <a:rPr sz="600" b="1" spc="23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11" dirty="0">
                <a:solidFill>
                  <a:srgbClr val="E2BD6B"/>
                </a:solidFill>
                <a:latin typeface="Palatino Linotype"/>
                <a:cs typeface="Palatino Linotype"/>
              </a:rPr>
              <a:t>DEVELOPER</a:t>
            </a:r>
            <a:r>
              <a:rPr sz="600" b="1" spc="-15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49" dirty="0">
                <a:solidFill>
                  <a:srgbClr val="E2BD6B"/>
                </a:solidFill>
                <a:latin typeface="Palatino Linotype"/>
                <a:cs typeface="Palatino Linotype"/>
              </a:rPr>
              <a:t>IN </a:t>
            </a:r>
            <a:r>
              <a:rPr sz="600" b="1" spc="-139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34" dirty="0">
                <a:solidFill>
                  <a:srgbClr val="E2BD6B"/>
                </a:solidFill>
                <a:latin typeface="Palatino Linotype"/>
                <a:cs typeface="Palatino Linotype"/>
              </a:rPr>
              <a:t>SOUTH</a:t>
            </a:r>
            <a:r>
              <a:rPr sz="600" b="1" spc="-8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26" dirty="0">
                <a:solidFill>
                  <a:srgbClr val="E2BD6B"/>
                </a:solidFill>
                <a:latin typeface="Palatino Linotype"/>
                <a:cs typeface="Palatino Linotype"/>
              </a:rPr>
              <a:t>INDIA</a:t>
            </a:r>
            <a:endParaRPr sz="600">
              <a:latin typeface="Palatino Linotype"/>
              <a:cs typeface="Palatino Linotype"/>
            </a:endParaRPr>
          </a:p>
          <a:p>
            <a:pPr marL="35243" marR="26194" algn="ctr">
              <a:lnSpc>
                <a:spcPct val="107600"/>
              </a:lnSpc>
              <a:spcBef>
                <a:spcPts val="319"/>
              </a:spcBef>
            </a:pPr>
            <a:r>
              <a:rPr sz="525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B</a:t>
            </a:r>
            <a:r>
              <a:rPr sz="525" b="1" spc="-19" dirty="0">
                <a:solidFill>
                  <a:srgbClr val="FFFFFF"/>
                </a:solidFill>
                <a:latin typeface="Palatino Linotype"/>
                <a:cs typeface="Palatino Linotype"/>
              </a:rPr>
              <a:t>Y</a:t>
            </a:r>
            <a:r>
              <a:rPr sz="525" b="1" spc="1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19" dirty="0">
                <a:solidFill>
                  <a:srgbClr val="FFFFFF"/>
                </a:solidFill>
                <a:latin typeface="Palatino Linotype"/>
                <a:cs typeface="Palatino Linotype"/>
              </a:rPr>
              <a:t>W</a:t>
            </a:r>
            <a:r>
              <a:rPr sz="525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ORLDWI</a:t>
            </a:r>
            <a:r>
              <a:rPr sz="525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D</a:t>
            </a:r>
            <a:r>
              <a:rPr sz="525" b="1" spc="-4" dirty="0">
                <a:solidFill>
                  <a:srgbClr val="FFFFFF"/>
                </a:solidFill>
                <a:latin typeface="Palatino Linotype"/>
                <a:cs typeface="Palatino Linotype"/>
              </a:rPr>
              <a:t>E  </a:t>
            </a:r>
            <a:r>
              <a:rPr sz="525" b="1" spc="-11" dirty="0">
                <a:solidFill>
                  <a:srgbClr val="FFFFFF"/>
                </a:solidFill>
                <a:latin typeface="Palatino Linotype"/>
                <a:cs typeface="Palatino Linotype"/>
              </a:rPr>
              <a:t>ACHIEVERS</a:t>
            </a:r>
            <a:endParaRPr sz="525">
              <a:latin typeface="Palatino Linotype"/>
              <a:cs typeface="Palatino Linotype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385073" y="3375146"/>
            <a:ext cx="642461" cy="1014889"/>
            <a:chOff x="3180096" y="3357194"/>
            <a:chExt cx="856615" cy="1353185"/>
          </a:xfrm>
        </p:grpSpPr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96847" y="3376806"/>
              <a:ext cx="839743" cy="13335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80096" y="3357194"/>
              <a:ext cx="839758" cy="1336370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3090396" y="3375146"/>
            <a:ext cx="642461" cy="1014889"/>
            <a:chOff x="4120527" y="3357194"/>
            <a:chExt cx="856615" cy="1353185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37268" y="3376810"/>
              <a:ext cx="839743" cy="13335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20527" y="3357194"/>
              <a:ext cx="839738" cy="133637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2735879" y="3479805"/>
            <a:ext cx="630555" cy="553069"/>
          </a:xfrm>
          <a:prstGeom prst="rect">
            <a:avLst/>
          </a:prstGeom>
        </p:spPr>
        <p:txBody>
          <a:bodyPr vert="horz" wrap="square" lIns="0" tIns="66199" rIns="0" bIns="0" rtlCol="0">
            <a:spAutoFit/>
          </a:bodyPr>
          <a:lstStyle/>
          <a:p>
            <a:pPr algn="ctr">
              <a:spcBef>
                <a:spcPts val="521"/>
              </a:spcBef>
            </a:pPr>
            <a:r>
              <a:rPr sz="600" b="1" spc="-4" dirty="0">
                <a:solidFill>
                  <a:srgbClr val="E2BD6B"/>
                </a:solidFill>
                <a:latin typeface="Palatino Linotype"/>
                <a:cs typeface="Palatino Linotype"/>
              </a:rPr>
              <a:t>SILVER</a:t>
            </a:r>
            <a:r>
              <a:rPr sz="600" b="1" spc="-11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-8" dirty="0">
                <a:solidFill>
                  <a:srgbClr val="E2BD6B"/>
                </a:solidFill>
                <a:latin typeface="Palatino Linotype"/>
                <a:cs typeface="Palatino Linotype"/>
              </a:rPr>
              <a:t>AWARD</a:t>
            </a:r>
            <a:endParaRPr sz="600">
              <a:latin typeface="Palatino Linotype"/>
              <a:cs typeface="Palatino Linotype"/>
            </a:endParaRPr>
          </a:p>
          <a:p>
            <a:pPr marL="953" algn="ctr">
              <a:spcBef>
                <a:spcPts val="353"/>
              </a:spcBef>
            </a:pPr>
            <a:r>
              <a:rPr sz="525" b="1" spc="-23" dirty="0">
                <a:solidFill>
                  <a:srgbClr val="FFFFFF"/>
                </a:solidFill>
                <a:latin typeface="Palatino Linotype"/>
                <a:cs typeface="Palatino Linotype"/>
              </a:rPr>
              <a:t>BY</a:t>
            </a:r>
            <a:endParaRPr sz="525">
              <a:latin typeface="Palatino Linotype"/>
              <a:cs typeface="Palatino Linotype"/>
            </a:endParaRPr>
          </a:p>
          <a:p>
            <a:pPr marL="30480" marR="21431" algn="ctr">
              <a:lnSpc>
                <a:spcPct val="107600"/>
              </a:lnSpc>
            </a:pPr>
            <a:r>
              <a:rPr sz="525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SEEM</a:t>
            </a:r>
            <a:r>
              <a:rPr sz="525" b="1" spc="1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-19" dirty="0">
                <a:solidFill>
                  <a:srgbClr val="FFFFFF"/>
                </a:solidFill>
                <a:latin typeface="Palatino Linotype"/>
                <a:cs typeface="Palatino Linotype"/>
              </a:rPr>
              <a:t>N</a:t>
            </a:r>
            <a:r>
              <a:rPr sz="525" b="1" spc="-49" dirty="0">
                <a:solidFill>
                  <a:srgbClr val="FFFFFF"/>
                </a:solidFill>
                <a:latin typeface="Palatino Linotype"/>
                <a:cs typeface="Palatino Linotype"/>
              </a:rPr>
              <a:t>A</a:t>
            </a:r>
            <a:r>
              <a:rPr sz="525" b="1" spc="11" dirty="0">
                <a:solidFill>
                  <a:srgbClr val="FFFFFF"/>
                </a:solidFill>
                <a:latin typeface="Palatino Linotype"/>
                <a:cs typeface="Palatino Linotype"/>
              </a:rPr>
              <a:t>T</a:t>
            </a:r>
            <a:r>
              <a:rPr sz="525" b="1" dirty="0">
                <a:solidFill>
                  <a:srgbClr val="FFFFFF"/>
                </a:solidFill>
                <a:latin typeface="Palatino Linotype"/>
                <a:cs typeface="Palatino Linotype"/>
              </a:rPr>
              <a:t>I</a:t>
            </a:r>
            <a:r>
              <a:rPr sz="525" b="1" spc="11" dirty="0">
                <a:solidFill>
                  <a:srgbClr val="FFFFFF"/>
                </a:solidFill>
                <a:latin typeface="Palatino Linotype"/>
                <a:cs typeface="Palatino Linotype"/>
              </a:rPr>
              <a:t>O</a:t>
            </a:r>
            <a:r>
              <a:rPr sz="525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NAL  </a:t>
            </a:r>
            <a:r>
              <a:rPr sz="525" b="1" dirty="0">
                <a:solidFill>
                  <a:srgbClr val="FFFFFF"/>
                </a:solidFill>
                <a:latin typeface="Palatino Linotype"/>
                <a:cs typeface="Palatino Linotype"/>
              </a:rPr>
              <a:t>ENERGY </a:t>
            </a:r>
            <a:r>
              <a:rPr sz="525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-11" dirty="0">
                <a:solidFill>
                  <a:srgbClr val="FFFFFF"/>
                </a:solidFill>
                <a:latin typeface="Palatino Linotype"/>
                <a:cs typeface="Palatino Linotype"/>
              </a:rPr>
              <a:t>MANAGEMENT</a:t>
            </a:r>
            <a:endParaRPr sz="525">
              <a:latin typeface="Palatino Linotype"/>
              <a:cs typeface="Palatino Linotype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562146" y="4510221"/>
            <a:ext cx="642461" cy="1014889"/>
            <a:chOff x="2082861" y="4870627"/>
            <a:chExt cx="856615" cy="1353185"/>
          </a:xfrm>
        </p:grpSpPr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99598" y="4890259"/>
              <a:ext cx="839743" cy="13335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82861" y="4870627"/>
              <a:ext cx="839738" cy="1336370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2267474" y="4510221"/>
            <a:ext cx="642461" cy="1014889"/>
            <a:chOff x="3023298" y="4870627"/>
            <a:chExt cx="856615" cy="1353185"/>
          </a:xfrm>
        </p:grpSpPr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40033" y="4890256"/>
              <a:ext cx="839743" cy="13335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23298" y="4870627"/>
              <a:ext cx="839736" cy="1336370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871524" y="4634629"/>
            <a:ext cx="716756" cy="58503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5246" marR="62865" algn="ctr">
              <a:lnSpc>
                <a:spcPct val="101400"/>
              </a:lnSpc>
              <a:spcBef>
                <a:spcPts val="90"/>
              </a:spcBef>
            </a:pPr>
            <a:r>
              <a:rPr sz="600" b="1" dirty="0">
                <a:solidFill>
                  <a:srgbClr val="E2BD6B"/>
                </a:solidFill>
                <a:latin typeface="Palatino Linotype"/>
                <a:cs typeface="Palatino Linotype"/>
              </a:rPr>
              <a:t>INDIA’S</a:t>
            </a:r>
            <a:r>
              <a:rPr sz="600" b="1" spc="-34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15" dirty="0">
                <a:solidFill>
                  <a:srgbClr val="E2BD6B"/>
                </a:solidFill>
                <a:latin typeface="Palatino Linotype"/>
                <a:cs typeface="Palatino Linotype"/>
              </a:rPr>
              <a:t>MOST </a:t>
            </a:r>
            <a:r>
              <a:rPr sz="600" b="1" spc="-139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26" dirty="0">
                <a:solidFill>
                  <a:srgbClr val="E2BD6B"/>
                </a:solidFill>
                <a:latin typeface="Palatino Linotype"/>
                <a:cs typeface="Palatino Linotype"/>
              </a:rPr>
              <a:t>PROMISING </a:t>
            </a:r>
            <a:r>
              <a:rPr sz="600" b="1" spc="30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19" dirty="0">
                <a:solidFill>
                  <a:srgbClr val="E2BD6B"/>
                </a:solidFill>
                <a:latin typeface="Palatino Linotype"/>
                <a:cs typeface="Palatino Linotype"/>
              </a:rPr>
              <a:t>BRAND</a:t>
            </a:r>
            <a:r>
              <a:rPr sz="600" b="1" spc="8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600" b="1" spc="56" dirty="0">
                <a:solidFill>
                  <a:srgbClr val="E2BD6B"/>
                </a:solidFill>
                <a:latin typeface="Palatino Linotype"/>
                <a:cs typeface="Palatino Linotype"/>
              </a:rPr>
              <a:t>2015</a:t>
            </a:r>
            <a:endParaRPr sz="600">
              <a:latin typeface="Palatino Linotype"/>
              <a:cs typeface="Palatino Linotype"/>
            </a:endParaRPr>
          </a:p>
          <a:p>
            <a:pPr marL="9049" marR="3810" algn="ctr">
              <a:lnSpc>
                <a:spcPct val="107600"/>
              </a:lnSpc>
              <a:spcBef>
                <a:spcPts val="285"/>
              </a:spcBef>
            </a:pPr>
            <a:r>
              <a:rPr sz="525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FOR </a:t>
            </a:r>
            <a:r>
              <a:rPr sz="525" b="1" spc="-23" dirty="0">
                <a:solidFill>
                  <a:srgbClr val="FFFFFF"/>
                </a:solidFill>
                <a:latin typeface="Palatino Linotype"/>
                <a:cs typeface="Palatino Linotype"/>
              </a:rPr>
              <a:t>MAHA </a:t>
            </a:r>
            <a:r>
              <a:rPr sz="525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CEMENT </a:t>
            </a:r>
            <a:r>
              <a:rPr sz="525" b="1" spc="-12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BY</a:t>
            </a:r>
            <a:r>
              <a:rPr sz="525" b="1" spc="1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WCRC</a:t>
            </a:r>
            <a:r>
              <a:rPr sz="525" b="1" spc="1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-26" dirty="0">
                <a:solidFill>
                  <a:srgbClr val="FFFFFF"/>
                </a:solidFill>
                <a:latin typeface="Palatino Linotype"/>
                <a:cs typeface="Palatino Linotype"/>
              </a:rPr>
              <a:t>&amp;</a:t>
            </a:r>
            <a:endParaRPr sz="525">
              <a:latin typeface="Palatino Linotype"/>
              <a:cs typeface="Palatino Linotype"/>
            </a:endParaRPr>
          </a:p>
          <a:p>
            <a:pPr algn="ctr">
              <a:spcBef>
                <a:spcPts val="49"/>
              </a:spcBef>
            </a:pPr>
            <a:r>
              <a:rPr sz="525" b="1" dirty="0">
                <a:solidFill>
                  <a:srgbClr val="FFFFFF"/>
                </a:solidFill>
                <a:latin typeface="Palatino Linotype"/>
                <a:cs typeface="Palatino Linotype"/>
              </a:rPr>
              <a:t>I-BRANDS</a:t>
            </a:r>
            <a:r>
              <a:rPr sz="525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25" b="1" spc="34" dirty="0">
                <a:solidFill>
                  <a:srgbClr val="FFFFFF"/>
                </a:solidFill>
                <a:latin typeface="Palatino Linotype"/>
                <a:cs typeface="Palatino Linotype"/>
              </a:rPr>
              <a:t>360</a:t>
            </a:r>
            <a:endParaRPr sz="525">
              <a:latin typeface="Palatino Linotype"/>
              <a:cs typeface="Palatino Linotype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4603749" y="2141153"/>
            <a:ext cx="591026" cy="932498"/>
            <a:chOff x="6138331" y="1711871"/>
            <a:chExt cx="788035" cy="1243330"/>
          </a:xfrm>
        </p:grpSpPr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55074" y="1729615"/>
              <a:ext cx="770721" cy="122555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138331" y="1711871"/>
              <a:ext cx="770722" cy="1226553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5251104" y="2141153"/>
            <a:ext cx="591026" cy="932498"/>
            <a:chOff x="7001471" y="1711871"/>
            <a:chExt cx="788035" cy="1243330"/>
          </a:xfrm>
        </p:grpSpPr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18211" y="1729611"/>
              <a:ext cx="770734" cy="122555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01471" y="1711871"/>
              <a:ext cx="770727" cy="1226553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4968699" y="2229959"/>
            <a:ext cx="492919" cy="97687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spcBef>
                <a:spcPts val="86"/>
              </a:spcBef>
            </a:pPr>
            <a:r>
              <a:rPr sz="563" b="1" spc="-15" dirty="0">
                <a:solidFill>
                  <a:srgbClr val="E2BD6B"/>
                </a:solidFill>
                <a:latin typeface="Palatino Linotype"/>
                <a:cs typeface="Palatino Linotype"/>
              </a:rPr>
              <a:t>REAL </a:t>
            </a:r>
            <a:r>
              <a:rPr sz="563" b="1" spc="-23" dirty="0">
                <a:solidFill>
                  <a:srgbClr val="E2BD6B"/>
                </a:solidFill>
                <a:latin typeface="Palatino Linotype"/>
                <a:cs typeface="Palatino Linotype"/>
              </a:rPr>
              <a:t>ESTATE</a:t>
            </a:r>
            <a:endParaRPr sz="563">
              <a:latin typeface="Palatino Linotype"/>
              <a:cs typeface="Palatino Linotyp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840625" y="2321148"/>
            <a:ext cx="749141" cy="503760"/>
          </a:xfrm>
          <a:prstGeom prst="rect">
            <a:avLst/>
          </a:prstGeom>
        </p:spPr>
        <p:txBody>
          <a:bodyPr vert="horz" wrap="square" lIns="0" tIns="5239" rIns="0" bIns="0" rtlCol="0">
            <a:spAutoFit/>
          </a:bodyPr>
          <a:lstStyle/>
          <a:p>
            <a:pPr marL="9525" marR="3810" indent="-476" algn="ctr">
              <a:lnSpc>
                <a:spcPct val="106400"/>
              </a:lnSpc>
              <a:spcBef>
                <a:spcPts val="41"/>
              </a:spcBef>
            </a:pPr>
            <a:r>
              <a:rPr sz="563" b="1" spc="19" dirty="0">
                <a:solidFill>
                  <a:srgbClr val="E2BD6B"/>
                </a:solidFill>
                <a:latin typeface="Palatino Linotype"/>
                <a:cs typeface="Palatino Linotype"/>
              </a:rPr>
              <a:t>CONSTRUCTION </a:t>
            </a:r>
            <a:r>
              <a:rPr sz="563" b="1" spc="23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4" dirty="0">
                <a:solidFill>
                  <a:srgbClr val="E2BD6B"/>
                </a:solidFill>
                <a:latin typeface="Palatino Linotype"/>
                <a:cs typeface="Palatino Linotype"/>
              </a:rPr>
              <a:t>COMPANY</a:t>
            </a:r>
            <a:r>
              <a:rPr sz="563" b="1" spc="-26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-4" dirty="0">
                <a:solidFill>
                  <a:srgbClr val="E2BD6B"/>
                </a:solidFill>
                <a:latin typeface="Palatino Linotype"/>
                <a:cs typeface="Palatino Linotype"/>
              </a:rPr>
              <a:t>SERVICE </a:t>
            </a:r>
            <a:r>
              <a:rPr sz="563" b="1" spc="-127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dirty="0">
                <a:solidFill>
                  <a:srgbClr val="E2BD6B"/>
                </a:solidFill>
                <a:latin typeface="Palatino Linotype"/>
                <a:cs typeface="Palatino Linotype"/>
              </a:rPr>
              <a:t>QUALITY</a:t>
            </a:r>
            <a:r>
              <a:rPr sz="563" b="1" spc="15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-19" dirty="0">
                <a:solidFill>
                  <a:srgbClr val="E2BD6B"/>
                </a:solidFill>
                <a:latin typeface="Palatino Linotype"/>
                <a:cs typeface="Palatino Linotype"/>
              </a:rPr>
              <a:t>AWARD</a:t>
            </a:r>
            <a:endParaRPr sz="563">
              <a:latin typeface="Palatino Linotype"/>
              <a:cs typeface="Palatino Linotype"/>
            </a:endParaRPr>
          </a:p>
          <a:p>
            <a:pPr marL="62389" marR="53816" algn="ctr">
              <a:lnSpc>
                <a:spcPct val="124100"/>
              </a:lnSpc>
              <a:spcBef>
                <a:spcPts val="405"/>
              </a:spcBef>
            </a:pPr>
            <a:r>
              <a:rPr sz="450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BY </a:t>
            </a:r>
            <a:r>
              <a:rPr sz="450" b="1" spc="-8" dirty="0">
                <a:solidFill>
                  <a:srgbClr val="FFFFFF"/>
                </a:solidFill>
                <a:latin typeface="Palatino Linotype"/>
                <a:cs typeface="Palatino Linotype"/>
              </a:rPr>
              <a:t>APS</a:t>
            </a:r>
            <a:r>
              <a:rPr sz="450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Palatino Linotype"/>
                <a:cs typeface="Palatino Linotype"/>
              </a:rPr>
              <a:t>RESEARCH</a:t>
            </a:r>
            <a:r>
              <a:rPr sz="450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dirty="0">
                <a:solidFill>
                  <a:srgbClr val="FFFFFF"/>
                </a:solidFill>
                <a:latin typeface="Palatino Linotype"/>
                <a:cs typeface="Palatino Linotype"/>
              </a:rPr>
              <a:t>&amp; </a:t>
            </a:r>
            <a:r>
              <a:rPr sz="450" b="1" spc="-10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Palatino Linotype"/>
                <a:cs typeface="Palatino Linotype"/>
              </a:rPr>
              <a:t>MEDIA </a:t>
            </a:r>
            <a:r>
              <a:rPr sz="450" b="1" spc="34" dirty="0">
                <a:solidFill>
                  <a:srgbClr val="FFFFFF"/>
                </a:solidFill>
                <a:latin typeface="Palatino Linotype"/>
                <a:cs typeface="Palatino Linotype"/>
              </a:rPr>
              <a:t>(2016)</a:t>
            </a:r>
            <a:endParaRPr sz="450">
              <a:latin typeface="Palatino Linotype"/>
              <a:cs typeface="Palatino Linotype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117634" y="2141153"/>
            <a:ext cx="591026" cy="932498"/>
            <a:chOff x="8156844" y="1711871"/>
            <a:chExt cx="788035" cy="1243330"/>
          </a:xfrm>
        </p:grpSpPr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156844" y="1711871"/>
              <a:ext cx="770721" cy="122655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173591" y="1729615"/>
              <a:ext cx="770723" cy="1225550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6764998" y="2141153"/>
            <a:ext cx="591026" cy="932498"/>
            <a:chOff x="9019997" y="1711871"/>
            <a:chExt cx="788035" cy="1243330"/>
          </a:xfrm>
        </p:grpSpPr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36743" y="1729611"/>
              <a:ext cx="770734" cy="122555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019997" y="1711871"/>
              <a:ext cx="770734" cy="1226553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6398106" y="2257692"/>
            <a:ext cx="661988" cy="585834"/>
          </a:xfrm>
          <a:prstGeom prst="rect">
            <a:avLst/>
          </a:prstGeom>
        </p:spPr>
        <p:txBody>
          <a:bodyPr vert="horz" wrap="square" lIns="0" tIns="5239" rIns="0" bIns="0" rtlCol="0">
            <a:spAutoFit/>
          </a:bodyPr>
          <a:lstStyle/>
          <a:p>
            <a:pPr marL="9525" marR="3810" algn="ctr">
              <a:lnSpc>
                <a:spcPct val="106400"/>
              </a:lnSpc>
              <a:spcBef>
                <a:spcPts val="41"/>
              </a:spcBef>
            </a:pPr>
            <a:r>
              <a:rPr sz="563" b="1" spc="-4" dirty="0">
                <a:solidFill>
                  <a:srgbClr val="E2BD6B"/>
                </a:solidFill>
                <a:latin typeface="Palatino Linotype"/>
                <a:cs typeface="Palatino Linotype"/>
              </a:rPr>
              <a:t>BEST </a:t>
            </a:r>
            <a:r>
              <a:rPr sz="563" b="1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4" dirty="0">
                <a:solidFill>
                  <a:srgbClr val="E2BD6B"/>
                </a:solidFill>
                <a:latin typeface="Palatino Linotype"/>
                <a:cs typeface="Palatino Linotype"/>
              </a:rPr>
              <a:t>RESIDENTIAL </a:t>
            </a:r>
            <a:r>
              <a:rPr sz="563" b="1" spc="8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11" dirty="0">
                <a:solidFill>
                  <a:srgbClr val="E2BD6B"/>
                </a:solidFill>
                <a:latin typeface="Palatino Linotype"/>
                <a:cs typeface="Palatino Linotype"/>
              </a:rPr>
              <a:t>PROJECT</a:t>
            </a:r>
            <a:r>
              <a:rPr sz="563" b="1" spc="-11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-19" dirty="0">
                <a:solidFill>
                  <a:srgbClr val="E2BD6B"/>
                </a:solidFill>
                <a:latin typeface="Palatino Linotype"/>
                <a:cs typeface="Palatino Linotype"/>
              </a:rPr>
              <a:t>AWARD</a:t>
            </a:r>
            <a:endParaRPr sz="563">
              <a:latin typeface="Palatino Linotype"/>
              <a:cs typeface="Palatino Linotype"/>
            </a:endParaRPr>
          </a:p>
          <a:p>
            <a:pPr marL="1905" algn="ctr">
              <a:spcBef>
                <a:spcPts val="465"/>
              </a:spcBef>
            </a:pPr>
            <a:r>
              <a:rPr sz="450" b="1" spc="26" dirty="0">
                <a:solidFill>
                  <a:srgbClr val="FFFFFF"/>
                </a:solidFill>
                <a:latin typeface="Palatino Linotype"/>
                <a:cs typeface="Palatino Linotype"/>
              </a:rPr>
              <a:t>FOR</a:t>
            </a:r>
            <a:endParaRPr sz="450">
              <a:latin typeface="Palatino Linotype"/>
              <a:cs typeface="Palatino Linotype"/>
            </a:endParaRPr>
          </a:p>
          <a:p>
            <a:pPr marL="53340" marR="44291" algn="ctr">
              <a:lnSpc>
                <a:spcPct val="124100"/>
              </a:lnSpc>
            </a:pPr>
            <a:r>
              <a:rPr sz="450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MY</a:t>
            </a:r>
            <a:r>
              <a:rPr sz="450" b="1" spc="-8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34" dirty="0">
                <a:solidFill>
                  <a:srgbClr val="FFFFFF"/>
                </a:solidFill>
                <a:latin typeface="Palatino Linotype"/>
                <a:cs typeface="Palatino Linotype"/>
              </a:rPr>
              <a:t>HOME</a:t>
            </a:r>
            <a:r>
              <a:rPr sz="450" b="1" spc="-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ABHRA </a:t>
            </a:r>
            <a:r>
              <a:rPr sz="450" b="1" spc="-10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34" dirty="0">
                <a:solidFill>
                  <a:srgbClr val="FFFFFF"/>
                </a:solidFill>
                <a:latin typeface="Palatino Linotype"/>
                <a:cs typeface="Palatino Linotype"/>
              </a:rPr>
              <a:t>(2015)</a:t>
            </a:r>
            <a:endParaRPr sz="450">
              <a:latin typeface="Palatino Linotype"/>
              <a:cs typeface="Palatino Linotype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4638406" y="3367106"/>
            <a:ext cx="591026" cy="932498"/>
            <a:chOff x="6184540" y="3346475"/>
            <a:chExt cx="788035" cy="1243330"/>
          </a:xfrm>
        </p:grpSpPr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84540" y="3346475"/>
              <a:ext cx="770729" cy="122655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201278" y="3364219"/>
              <a:ext cx="770729" cy="1225550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5285757" y="3367106"/>
            <a:ext cx="591026" cy="932498"/>
            <a:chOff x="7047675" y="3346475"/>
            <a:chExt cx="788035" cy="1243330"/>
          </a:xfrm>
        </p:grpSpPr>
        <p:pic>
          <p:nvPicPr>
            <p:cNvPr id="58" name="object 5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64410" y="3364222"/>
              <a:ext cx="770734" cy="122555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47675" y="3346475"/>
              <a:ext cx="770722" cy="1226553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4917847" y="3553154"/>
            <a:ext cx="666750" cy="402770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algn="ctr">
              <a:spcBef>
                <a:spcPts val="86"/>
              </a:spcBef>
            </a:pPr>
            <a:r>
              <a:rPr sz="563" b="1" spc="-8" dirty="0">
                <a:solidFill>
                  <a:srgbClr val="E2BD6B"/>
                </a:solidFill>
                <a:latin typeface="Palatino Linotype"/>
                <a:cs typeface="Palatino Linotype"/>
              </a:rPr>
              <a:t>CREATE</a:t>
            </a:r>
            <a:r>
              <a:rPr sz="563" b="1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-19" dirty="0">
                <a:solidFill>
                  <a:srgbClr val="E2BD6B"/>
                </a:solidFill>
                <a:latin typeface="Palatino Linotype"/>
                <a:cs typeface="Palatino Linotype"/>
              </a:rPr>
              <a:t>AWARD</a:t>
            </a:r>
            <a:endParaRPr sz="563">
              <a:latin typeface="Palatino Linotype"/>
              <a:cs typeface="Palatino Linotype"/>
            </a:endParaRPr>
          </a:p>
          <a:p>
            <a:pPr algn="ctr">
              <a:spcBef>
                <a:spcPts val="548"/>
              </a:spcBef>
            </a:pPr>
            <a:r>
              <a:rPr sz="450" b="1" spc="26" dirty="0">
                <a:solidFill>
                  <a:srgbClr val="FFFFFF"/>
                </a:solidFill>
                <a:latin typeface="Palatino Linotype"/>
                <a:cs typeface="Palatino Linotype"/>
              </a:rPr>
              <a:t>FOR</a:t>
            </a:r>
            <a:endParaRPr sz="450">
              <a:latin typeface="Palatino Linotype"/>
              <a:cs typeface="Palatino Linotype"/>
            </a:endParaRPr>
          </a:p>
          <a:p>
            <a:pPr marL="9049" marR="3810" algn="ctr">
              <a:lnSpc>
                <a:spcPct val="124100"/>
              </a:lnSpc>
            </a:pPr>
            <a:r>
              <a:rPr sz="450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MY</a:t>
            </a:r>
            <a:r>
              <a:rPr sz="450" b="1" spc="-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34" dirty="0">
                <a:solidFill>
                  <a:srgbClr val="FFFFFF"/>
                </a:solidFill>
                <a:latin typeface="Palatino Linotype"/>
                <a:cs typeface="Palatino Linotype"/>
              </a:rPr>
              <a:t>HOME</a:t>
            </a:r>
            <a:r>
              <a:rPr sz="450" b="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11" dirty="0">
                <a:solidFill>
                  <a:srgbClr val="FFFFFF"/>
                </a:solidFill>
                <a:latin typeface="Palatino Linotype"/>
                <a:cs typeface="Palatino Linotype"/>
              </a:rPr>
              <a:t>VIHANGA </a:t>
            </a:r>
            <a:r>
              <a:rPr sz="450" b="1" spc="-10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BY</a:t>
            </a:r>
            <a:r>
              <a:rPr sz="450" b="1" spc="1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19" dirty="0">
                <a:solidFill>
                  <a:srgbClr val="FFFFFF"/>
                </a:solidFill>
                <a:latin typeface="Palatino Linotype"/>
                <a:cs typeface="Palatino Linotype"/>
              </a:rPr>
              <a:t>CREDAI </a:t>
            </a:r>
            <a:r>
              <a:rPr sz="450" b="1" spc="34" dirty="0">
                <a:solidFill>
                  <a:srgbClr val="FFFFFF"/>
                </a:solidFill>
                <a:latin typeface="Palatino Linotype"/>
                <a:cs typeface="Palatino Linotype"/>
              </a:rPr>
              <a:t>(2017)</a:t>
            </a:r>
            <a:endParaRPr sz="450">
              <a:latin typeface="Palatino Linotype"/>
              <a:cs typeface="Palatino Linotype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6117634" y="3367106"/>
            <a:ext cx="591026" cy="932498"/>
            <a:chOff x="8156844" y="3346475"/>
            <a:chExt cx="788035" cy="1243330"/>
          </a:xfrm>
        </p:grpSpPr>
        <p:pic>
          <p:nvPicPr>
            <p:cNvPr id="62" name="object 6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173591" y="3364219"/>
              <a:ext cx="770723" cy="122555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156844" y="3346475"/>
              <a:ext cx="770721" cy="1226553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6764998" y="3367106"/>
            <a:ext cx="591026" cy="932498"/>
            <a:chOff x="9019997" y="3346475"/>
            <a:chExt cx="788035" cy="1243330"/>
          </a:xfrm>
        </p:grpSpPr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036743" y="3364222"/>
              <a:ext cx="770734" cy="122555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019997" y="3346475"/>
              <a:ext cx="770734" cy="1226553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6388452" y="3518699"/>
            <a:ext cx="681038" cy="409503"/>
          </a:xfrm>
          <a:prstGeom prst="rect">
            <a:avLst/>
          </a:prstGeom>
        </p:spPr>
        <p:txBody>
          <a:bodyPr vert="horz" wrap="square" lIns="0" tIns="5239" rIns="0" bIns="0" rtlCol="0">
            <a:spAutoFit/>
          </a:bodyPr>
          <a:lstStyle/>
          <a:p>
            <a:pPr marL="9525" marR="3810" indent="173355">
              <a:lnSpc>
                <a:spcPct val="106400"/>
              </a:lnSpc>
              <a:spcBef>
                <a:spcPts val="41"/>
              </a:spcBef>
            </a:pPr>
            <a:r>
              <a:rPr sz="563" b="1" spc="8" dirty="0">
                <a:solidFill>
                  <a:srgbClr val="E2BD6B"/>
                </a:solidFill>
                <a:latin typeface="Palatino Linotype"/>
                <a:cs typeface="Palatino Linotype"/>
              </a:rPr>
              <a:t>CRISIL</a:t>
            </a:r>
            <a:r>
              <a:rPr sz="563" b="1" spc="15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45" dirty="0">
                <a:solidFill>
                  <a:srgbClr val="E2BD6B"/>
                </a:solidFill>
                <a:latin typeface="Palatino Linotype"/>
                <a:cs typeface="Palatino Linotype"/>
              </a:rPr>
              <a:t>6 </a:t>
            </a:r>
            <a:r>
              <a:rPr sz="563" b="1" spc="49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dirty="0">
                <a:solidFill>
                  <a:srgbClr val="E2BD6B"/>
                </a:solidFill>
                <a:latin typeface="Palatino Linotype"/>
                <a:cs typeface="Palatino Linotype"/>
              </a:rPr>
              <a:t>RATING</a:t>
            </a:r>
            <a:r>
              <a:rPr sz="563" b="1" spc="-15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11" dirty="0">
                <a:solidFill>
                  <a:srgbClr val="E2BD6B"/>
                </a:solidFill>
                <a:latin typeface="Palatino Linotype"/>
                <a:cs typeface="Palatino Linotype"/>
              </a:rPr>
              <a:t>PROJECT</a:t>
            </a:r>
            <a:endParaRPr sz="563">
              <a:latin typeface="Palatino Linotype"/>
              <a:cs typeface="Palatino Linotype"/>
            </a:endParaRPr>
          </a:p>
          <a:p>
            <a:pPr>
              <a:spcBef>
                <a:spcPts val="26"/>
              </a:spcBef>
            </a:pPr>
            <a:endParaRPr sz="450">
              <a:latin typeface="Palatino Linotype"/>
              <a:cs typeface="Palatino Linotype"/>
            </a:endParaRPr>
          </a:p>
          <a:p>
            <a:pPr marL="1905" algn="ctr"/>
            <a:r>
              <a:rPr sz="450" b="1" spc="26" dirty="0">
                <a:solidFill>
                  <a:srgbClr val="FFFFFF"/>
                </a:solidFill>
                <a:latin typeface="Palatino Linotype"/>
                <a:cs typeface="Palatino Linotype"/>
              </a:rPr>
              <a:t>FOR</a:t>
            </a:r>
            <a:endParaRPr sz="450">
              <a:latin typeface="Palatino Linotype"/>
              <a:cs typeface="Palatino Linotype"/>
            </a:endParaRPr>
          </a:p>
          <a:p>
            <a:pPr marL="2858" algn="ctr">
              <a:spcBef>
                <a:spcPts val="131"/>
              </a:spcBef>
            </a:pPr>
            <a:r>
              <a:rPr sz="450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MY </a:t>
            </a:r>
            <a:r>
              <a:rPr sz="450" b="1" spc="34" dirty="0">
                <a:solidFill>
                  <a:srgbClr val="FFFFFF"/>
                </a:solidFill>
                <a:latin typeface="Palatino Linotype"/>
                <a:cs typeface="Palatino Linotype"/>
              </a:rPr>
              <a:t>HOME</a:t>
            </a:r>
            <a:r>
              <a:rPr sz="450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Palatino Linotype"/>
                <a:cs typeface="Palatino Linotype"/>
              </a:rPr>
              <a:t>JEWEL</a:t>
            </a:r>
            <a:endParaRPr sz="450">
              <a:latin typeface="Palatino Linotype"/>
              <a:cs typeface="Palatino Linotype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7628731" y="2141152"/>
            <a:ext cx="591026" cy="932498"/>
            <a:chOff x="10171641" y="1711870"/>
            <a:chExt cx="788035" cy="1243330"/>
          </a:xfrm>
        </p:grpSpPr>
        <p:pic>
          <p:nvPicPr>
            <p:cNvPr id="69" name="object 6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188383" y="1729615"/>
              <a:ext cx="770729" cy="122555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171641" y="1711870"/>
              <a:ext cx="770716" cy="1226553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8276101" y="2141152"/>
            <a:ext cx="591026" cy="932498"/>
            <a:chOff x="11034801" y="1711870"/>
            <a:chExt cx="788035" cy="1243330"/>
          </a:xfrm>
        </p:grpSpPr>
        <p:pic>
          <p:nvPicPr>
            <p:cNvPr id="72" name="object 7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034801" y="1711870"/>
              <a:ext cx="770716" cy="122655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051541" y="1729618"/>
              <a:ext cx="770727" cy="1225550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8139977" y="2240628"/>
            <a:ext cx="200025" cy="97687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spcBef>
                <a:spcPts val="86"/>
              </a:spcBef>
            </a:pPr>
            <a:r>
              <a:rPr sz="563" b="1" dirty="0">
                <a:solidFill>
                  <a:srgbClr val="E2BD6B"/>
                </a:solidFill>
                <a:latin typeface="Palatino Linotype"/>
                <a:cs typeface="Palatino Linotype"/>
              </a:rPr>
              <a:t>B</a:t>
            </a:r>
            <a:r>
              <a:rPr sz="563" b="1" spc="-4" dirty="0">
                <a:solidFill>
                  <a:srgbClr val="E2BD6B"/>
                </a:solidFill>
                <a:latin typeface="Palatino Linotype"/>
                <a:cs typeface="Palatino Linotype"/>
              </a:rPr>
              <a:t>EST</a:t>
            </a:r>
            <a:endParaRPr sz="563">
              <a:latin typeface="Palatino Linotype"/>
              <a:cs typeface="Palatino Linotype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864216" y="2325763"/>
            <a:ext cx="751523" cy="468686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 marR="3810" algn="ctr">
              <a:spcBef>
                <a:spcPts val="86"/>
              </a:spcBef>
            </a:pPr>
            <a:r>
              <a:rPr sz="563" b="1" spc="8" dirty="0">
                <a:solidFill>
                  <a:srgbClr val="E2BD6B"/>
                </a:solidFill>
                <a:latin typeface="Palatino Linotype"/>
                <a:cs typeface="Palatino Linotype"/>
              </a:rPr>
              <a:t>INTEGRATED </a:t>
            </a:r>
            <a:r>
              <a:rPr sz="563" b="1" spc="11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4" dirty="0">
                <a:solidFill>
                  <a:srgbClr val="E2BD6B"/>
                </a:solidFill>
                <a:latin typeface="Palatino Linotype"/>
                <a:cs typeface="Palatino Linotype"/>
              </a:rPr>
              <a:t>MARKETING </a:t>
            </a:r>
            <a:r>
              <a:rPr sz="563" b="1" spc="8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dirty="0">
                <a:solidFill>
                  <a:srgbClr val="E2BD6B"/>
                </a:solidFill>
                <a:latin typeface="Palatino Linotype"/>
                <a:cs typeface="Palatino Linotype"/>
              </a:rPr>
              <a:t>CAMPAIGN</a:t>
            </a:r>
            <a:r>
              <a:rPr sz="563" b="1" spc="-15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-19" dirty="0">
                <a:solidFill>
                  <a:srgbClr val="E2BD6B"/>
                </a:solidFill>
                <a:latin typeface="Palatino Linotype"/>
                <a:cs typeface="Palatino Linotype"/>
              </a:rPr>
              <a:t>AWARD</a:t>
            </a:r>
            <a:endParaRPr sz="563">
              <a:latin typeface="Palatino Linotype"/>
              <a:cs typeface="Palatino Linotype"/>
            </a:endParaRPr>
          </a:p>
          <a:p>
            <a:pPr marL="141923" marR="133350" algn="ctr">
              <a:lnSpc>
                <a:spcPct val="115199"/>
              </a:lnSpc>
              <a:spcBef>
                <a:spcPts val="255"/>
              </a:spcBef>
            </a:pPr>
            <a:r>
              <a:rPr sz="450" b="1" spc="30" dirty="0">
                <a:solidFill>
                  <a:srgbClr val="FFFFFF"/>
                </a:solidFill>
                <a:latin typeface="Palatino Linotype"/>
                <a:cs typeface="Palatino Linotype"/>
              </a:rPr>
              <a:t>FOR</a:t>
            </a:r>
            <a:r>
              <a:rPr sz="450" b="1" spc="-8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MY</a:t>
            </a:r>
            <a:r>
              <a:rPr sz="450" b="1" spc="-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34" dirty="0">
                <a:solidFill>
                  <a:srgbClr val="FFFFFF"/>
                </a:solidFill>
                <a:latin typeface="Palatino Linotype"/>
                <a:cs typeface="Palatino Linotype"/>
              </a:rPr>
              <a:t>HOME </a:t>
            </a:r>
            <a:r>
              <a:rPr sz="450" b="1" spc="-10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-34" dirty="0">
                <a:solidFill>
                  <a:srgbClr val="FFFFFF"/>
                </a:solidFill>
                <a:latin typeface="Palatino Linotype"/>
                <a:cs typeface="Palatino Linotype"/>
              </a:rPr>
              <a:t>AVATAR</a:t>
            </a:r>
            <a:endParaRPr sz="450">
              <a:latin typeface="Palatino Linotype"/>
              <a:cs typeface="Palatino Linotype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6117634" y="4559531"/>
            <a:ext cx="591026" cy="932498"/>
            <a:chOff x="8156844" y="4936375"/>
            <a:chExt cx="788035" cy="1243330"/>
          </a:xfrm>
        </p:grpSpPr>
        <p:pic>
          <p:nvPicPr>
            <p:cNvPr id="77" name="object 7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173591" y="4954113"/>
              <a:ext cx="770723" cy="122555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156844" y="4936375"/>
              <a:ext cx="770721" cy="1226540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6764998" y="4559531"/>
            <a:ext cx="591026" cy="932498"/>
            <a:chOff x="9019997" y="4936375"/>
            <a:chExt cx="788035" cy="1243330"/>
          </a:xfrm>
        </p:grpSpPr>
        <p:pic>
          <p:nvPicPr>
            <p:cNvPr id="80" name="object 8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036743" y="4954115"/>
              <a:ext cx="770734" cy="122554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019997" y="4936375"/>
              <a:ext cx="770734" cy="1226540"/>
            </a:xfrm>
            <a:prstGeom prst="rect">
              <a:avLst/>
            </a:prstGeom>
          </p:spPr>
        </p:pic>
      </p:grpSp>
      <p:sp>
        <p:nvSpPr>
          <p:cNvPr id="82" name="object 82"/>
          <p:cNvSpPr txBox="1"/>
          <p:nvPr/>
        </p:nvSpPr>
        <p:spPr>
          <a:xfrm>
            <a:off x="6485902" y="4977448"/>
            <a:ext cx="489109" cy="250005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algn="ctr">
              <a:lnSpc>
                <a:spcPct val="115199"/>
              </a:lnSpc>
              <a:spcBef>
                <a:spcPts val="68"/>
              </a:spcBef>
            </a:pPr>
            <a:r>
              <a:rPr sz="450" b="1" spc="30" dirty="0">
                <a:solidFill>
                  <a:srgbClr val="FFFFFF"/>
                </a:solidFill>
                <a:latin typeface="Palatino Linotype"/>
                <a:cs typeface="Palatino Linotype"/>
              </a:rPr>
              <a:t>FOR</a:t>
            </a:r>
            <a:r>
              <a:rPr sz="450" b="1" spc="-8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4" dirty="0">
                <a:solidFill>
                  <a:srgbClr val="FFFFFF"/>
                </a:solidFill>
                <a:latin typeface="Palatino Linotype"/>
                <a:cs typeface="Palatino Linotype"/>
              </a:rPr>
              <a:t>MY</a:t>
            </a:r>
            <a:r>
              <a:rPr sz="450" b="1" spc="-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34" dirty="0">
                <a:solidFill>
                  <a:srgbClr val="FFFFFF"/>
                </a:solidFill>
                <a:latin typeface="Palatino Linotype"/>
                <a:cs typeface="Palatino Linotype"/>
              </a:rPr>
              <a:t>HOME </a:t>
            </a:r>
            <a:r>
              <a:rPr sz="450" b="1" spc="-10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-34" dirty="0">
                <a:solidFill>
                  <a:srgbClr val="FFFFFF"/>
                </a:solidFill>
                <a:latin typeface="Palatino Linotype"/>
                <a:cs typeface="Palatino Linotype"/>
              </a:rPr>
              <a:t>AVATAR</a:t>
            </a:r>
            <a:endParaRPr sz="450">
              <a:latin typeface="Palatino Linotype"/>
              <a:cs typeface="Palatino Linotype"/>
            </a:endParaRPr>
          </a:p>
          <a:p>
            <a:pPr algn="ctr">
              <a:spcBef>
                <a:spcPts val="83"/>
              </a:spcBef>
            </a:pPr>
            <a:r>
              <a:rPr sz="450" b="1" spc="45" dirty="0">
                <a:solidFill>
                  <a:srgbClr val="FFFFFF"/>
                </a:solidFill>
                <a:latin typeface="Palatino Linotype"/>
                <a:cs typeface="Palatino Linotype"/>
              </a:rPr>
              <a:t>2020</a:t>
            </a:r>
            <a:endParaRPr sz="450">
              <a:latin typeface="Palatino Linotype"/>
              <a:cs typeface="Palatino Linotype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353764" y="4658993"/>
            <a:ext cx="750570" cy="184313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 marR="3810" indent="74771">
              <a:spcBef>
                <a:spcPts val="86"/>
              </a:spcBef>
            </a:pPr>
            <a:r>
              <a:rPr sz="563" b="1" spc="11" dirty="0">
                <a:solidFill>
                  <a:srgbClr val="E2BD6B"/>
                </a:solidFill>
                <a:latin typeface="Palatino Linotype"/>
                <a:cs typeface="Palatino Linotype"/>
              </a:rPr>
              <a:t>EXCELENCE </a:t>
            </a:r>
            <a:r>
              <a:rPr sz="563" b="1" spc="38" dirty="0">
                <a:solidFill>
                  <a:srgbClr val="E2BD6B"/>
                </a:solidFill>
                <a:latin typeface="Palatino Linotype"/>
                <a:cs typeface="Palatino Linotype"/>
              </a:rPr>
              <a:t>IN </a:t>
            </a:r>
            <a:r>
              <a:rPr sz="563" b="1" spc="41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11" dirty="0">
                <a:solidFill>
                  <a:srgbClr val="E2BD6B"/>
                </a:solidFill>
                <a:latin typeface="Palatino Linotype"/>
                <a:cs typeface="Palatino Linotype"/>
              </a:rPr>
              <a:t>PROJECT</a:t>
            </a:r>
            <a:r>
              <a:rPr sz="563" b="1" spc="-19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dirty="0">
                <a:solidFill>
                  <a:srgbClr val="E2BD6B"/>
                </a:solidFill>
                <a:latin typeface="Palatino Linotype"/>
                <a:cs typeface="Palatino Linotype"/>
              </a:rPr>
              <a:t>DELIVERY</a:t>
            </a:r>
            <a:endParaRPr sz="563">
              <a:latin typeface="Palatino Linotype"/>
              <a:cs typeface="Palatino Linotype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7594075" y="3367106"/>
            <a:ext cx="591026" cy="932498"/>
            <a:chOff x="10125433" y="3346475"/>
            <a:chExt cx="788035" cy="1243330"/>
          </a:xfrm>
        </p:grpSpPr>
        <p:pic>
          <p:nvPicPr>
            <p:cNvPr id="85" name="object 8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142173" y="3364219"/>
              <a:ext cx="770729" cy="122555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125433" y="3346475"/>
              <a:ext cx="770722" cy="1226553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8241439" y="3367106"/>
            <a:ext cx="591026" cy="932498"/>
            <a:chOff x="10988585" y="3346475"/>
            <a:chExt cx="788035" cy="1243330"/>
          </a:xfrm>
        </p:grpSpPr>
        <p:pic>
          <p:nvPicPr>
            <p:cNvPr id="88" name="object 8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005329" y="3364222"/>
              <a:ext cx="770721" cy="122555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988585" y="3346475"/>
              <a:ext cx="770727" cy="1226553"/>
            </a:xfrm>
            <a:prstGeom prst="rect">
              <a:avLst/>
            </a:prstGeom>
          </p:spPr>
        </p:pic>
      </p:grpSp>
      <p:sp>
        <p:nvSpPr>
          <p:cNvPr id="90" name="object 90"/>
          <p:cNvSpPr txBox="1"/>
          <p:nvPr/>
        </p:nvSpPr>
        <p:spPr>
          <a:xfrm>
            <a:off x="7882943" y="3466572"/>
            <a:ext cx="624364" cy="627960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28575" marR="3810" indent="-19526" algn="just">
              <a:spcBef>
                <a:spcPts val="86"/>
              </a:spcBef>
            </a:pPr>
            <a:r>
              <a:rPr sz="563" b="1" spc="4" dirty="0">
                <a:solidFill>
                  <a:srgbClr val="E2BD6B"/>
                </a:solidFill>
                <a:latin typeface="Palatino Linotype"/>
                <a:cs typeface="Palatino Linotype"/>
              </a:rPr>
              <a:t>MOST</a:t>
            </a:r>
            <a:r>
              <a:rPr sz="563" b="1" spc="-38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11" dirty="0">
                <a:solidFill>
                  <a:srgbClr val="E2BD6B"/>
                </a:solidFill>
                <a:latin typeface="Palatino Linotype"/>
                <a:cs typeface="Palatino Linotype"/>
              </a:rPr>
              <a:t>TRUSTED </a:t>
            </a:r>
            <a:r>
              <a:rPr sz="563" b="1" spc="-131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4" dirty="0">
                <a:solidFill>
                  <a:srgbClr val="E2BD6B"/>
                </a:solidFill>
                <a:latin typeface="Palatino Linotype"/>
                <a:cs typeface="Palatino Linotype"/>
              </a:rPr>
              <a:t>DEVELOPER </a:t>
            </a:r>
            <a:r>
              <a:rPr sz="563" b="1" spc="38" dirty="0">
                <a:solidFill>
                  <a:srgbClr val="E2BD6B"/>
                </a:solidFill>
                <a:latin typeface="Palatino Linotype"/>
                <a:cs typeface="Palatino Linotype"/>
              </a:rPr>
              <a:t>IN </a:t>
            </a:r>
            <a:r>
              <a:rPr sz="563" b="1" spc="-131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23" dirty="0">
                <a:solidFill>
                  <a:srgbClr val="E2BD6B"/>
                </a:solidFill>
                <a:latin typeface="Palatino Linotype"/>
                <a:cs typeface="Palatino Linotype"/>
              </a:rPr>
              <a:t>SOUTH</a:t>
            </a:r>
            <a:r>
              <a:rPr sz="563" b="1" dirty="0">
                <a:solidFill>
                  <a:srgbClr val="E2BD6B"/>
                </a:solidFill>
                <a:latin typeface="Palatino Linotype"/>
                <a:cs typeface="Palatino Linotype"/>
              </a:rPr>
              <a:t> </a:t>
            </a:r>
            <a:r>
              <a:rPr sz="563" b="1" spc="15" dirty="0">
                <a:solidFill>
                  <a:srgbClr val="E2BD6B"/>
                </a:solidFill>
                <a:latin typeface="Palatino Linotype"/>
                <a:cs typeface="Palatino Linotype"/>
              </a:rPr>
              <a:t>INDIA</a:t>
            </a:r>
            <a:endParaRPr sz="563">
              <a:latin typeface="Palatino Linotype"/>
              <a:cs typeface="Palatino Linotype"/>
            </a:endParaRPr>
          </a:p>
          <a:p>
            <a:pPr marL="101441" marR="89535" indent="-1905" algn="ctr">
              <a:lnSpc>
                <a:spcPct val="115199"/>
              </a:lnSpc>
              <a:spcBef>
                <a:spcPts val="319"/>
              </a:spcBef>
            </a:pPr>
            <a:r>
              <a:rPr sz="450" b="1" spc="-4" dirty="0">
                <a:solidFill>
                  <a:srgbClr val="FFFFFF"/>
                </a:solidFill>
                <a:latin typeface="Palatino Linotype"/>
                <a:cs typeface="Palatino Linotype"/>
              </a:rPr>
              <a:t>BY </a:t>
            </a:r>
            <a:r>
              <a:rPr sz="450" b="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49" dirty="0">
                <a:solidFill>
                  <a:srgbClr val="FFFFFF"/>
                </a:solidFill>
                <a:latin typeface="Palatino Linotype"/>
                <a:cs typeface="Palatino Linotype"/>
              </a:rPr>
              <a:t>W</a:t>
            </a:r>
            <a:r>
              <a:rPr sz="450" b="1" spc="30" dirty="0">
                <a:solidFill>
                  <a:srgbClr val="FFFFFF"/>
                </a:solidFill>
                <a:latin typeface="Palatino Linotype"/>
                <a:cs typeface="Palatino Linotype"/>
              </a:rPr>
              <a:t>ORLDWID</a:t>
            </a:r>
            <a:r>
              <a:rPr sz="450" b="1" spc="8" dirty="0">
                <a:solidFill>
                  <a:srgbClr val="FFFFFF"/>
                </a:solidFill>
                <a:latin typeface="Palatino Linotype"/>
                <a:cs typeface="Palatino Linotype"/>
              </a:rPr>
              <a:t>E  </a:t>
            </a:r>
            <a:r>
              <a:rPr sz="450" b="1" spc="11" dirty="0">
                <a:solidFill>
                  <a:srgbClr val="FFFFFF"/>
                </a:solidFill>
                <a:latin typeface="Palatino Linotype"/>
                <a:cs typeface="Palatino Linotype"/>
              </a:rPr>
              <a:t>ACHIVERS </a:t>
            </a:r>
            <a:r>
              <a:rPr sz="450" b="1" spc="1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50" b="1" spc="45" dirty="0">
                <a:solidFill>
                  <a:srgbClr val="FFFFFF"/>
                </a:solidFill>
                <a:latin typeface="Palatino Linotype"/>
                <a:cs typeface="Palatino Linotype"/>
              </a:rPr>
              <a:t>2019</a:t>
            </a:r>
            <a:endParaRPr sz="450">
              <a:latin typeface="Palatino Linotype"/>
              <a:cs typeface="Palatino Linotype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939691" y="1643821"/>
            <a:ext cx="266033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76" dirty="0">
                <a:solidFill>
                  <a:srgbClr val="FFFFFF"/>
                </a:solidFill>
                <a:latin typeface="Tahoma"/>
                <a:cs typeface="Tahoma"/>
              </a:rPr>
              <a:t>MY</a:t>
            </a:r>
            <a:r>
              <a:rPr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184" dirty="0">
                <a:solidFill>
                  <a:srgbClr val="FFFFFF"/>
                </a:solidFill>
                <a:latin typeface="Tahoma"/>
                <a:cs typeface="Tahoma"/>
              </a:rPr>
              <a:t>HOME</a:t>
            </a:r>
            <a:r>
              <a:rPr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spc="41" dirty="0">
                <a:solidFill>
                  <a:srgbClr val="FFFFFF"/>
                </a:solidFill>
                <a:latin typeface="Arial"/>
                <a:cs typeface="Arial"/>
              </a:rPr>
              <a:t>INDUSTRIES</a:t>
            </a:r>
            <a:endParaRPr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014716" y="1643820"/>
            <a:ext cx="3301841" cy="59125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76" dirty="0">
                <a:solidFill>
                  <a:srgbClr val="FFFFFF"/>
                </a:solidFill>
                <a:latin typeface="Tahoma"/>
                <a:cs typeface="Tahoma"/>
              </a:rPr>
              <a:t>MY</a:t>
            </a:r>
            <a:r>
              <a:rPr spc="-6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184" dirty="0">
                <a:solidFill>
                  <a:srgbClr val="FFFFFF"/>
                </a:solidFill>
                <a:latin typeface="Tahoma"/>
                <a:cs typeface="Tahoma"/>
              </a:rPr>
              <a:t>HOME</a:t>
            </a:r>
            <a:r>
              <a:rPr spc="-6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spc="53" dirty="0">
                <a:solidFill>
                  <a:srgbClr val="FFFFFF"/>
                </a:solidFill>
                <a:latin typeface="Arial"/>
                <a:cs typeface="Arial"/>
              </a:rPr>
              <a:t>CONSTRUCTIONS</a:t>
            </a:r>
            <a:endParaRPr>
              <a:latin typeface="Arial"/>
              <a:cs typeface="Arial"/>
            </a:endParaRPr>
          </a:p>
          <a:p>
            <a:pPr marL="109538">
              <a:spcBef>
                <a:spcPts val="1748"/>
              </a:spcBef>
            </a:pPr>
            <a:r>
              <a:rPr sz="563" b="1" spc="-4" dirty="0">
                <a:solidFill>
                  <a:srgbClr val="E2BD6B"/>
                </a:solidFill>
                <a:latin typeface="Palatino Linotype"/>
                <a:cs typeface="Palatino Linotype"/>
              </a:rPr>
              <a:t>BEST</a:t>
            </a:r>
            <a:endParaRPr sz="563">
              <a:latin typeface="Palatino Linotype"/>
              <a:cs typeface="Palatino Linotype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4175717" y="2262949"/>
            <a:ext cx="0" cy="2452688"/>
          </a:xfrm>
          <a:custGeom>
            <a:avLst/>
            <a:gdLst/>
            <a:ahLst/>
            <a:cxnLst/>
            <a:rect l="l" t="t" r="r" b="b"/>
            <a:pathLst>
              <a:path h="3270250">
                <a:moveTo>
                  <a:pt x="0" y="0"/>
                </a:moveTo>
                <a:lnTo>
                  <a:pt x="0" y="327022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4" name="object 94"/>
          <p:cNvSpPr/>
          <p:nvPr/>
        </p:nvSpPr>
        <p:spPr>
          <a:xfrm>
            <a:off x="8414042" y="5816794"/>
            <a:ext cx="167164" cy="184309"/>
          </a:xfrm>
          <a:custGeom>
            <a:avLst/>
            <a:gdLst/>
            <a:ahLst/>
            <a:cxnLst/>
            <a:rect l="l" t="t" r="r" b="b"/>
            <a:pathLst>
              <a:path w="222884" h="245745">
                <a:moveTo>
                  <a:pt x="222745" y="0"/>
                </a:moveTo>
                <a:lnTo>
                  <a:pt x="0" y="0"/>
                </a:lnTo>
                <a:lnTo>
                  <a:pt x="0" y="245273"/>
                </a:lnTo>
                <a:lnTo>
                  <a:pt x="222745" y="245273"/>
                </a:lnTo>
                <a:lnTo>
                  <a:pt x="222745" y="0"/>
                </a:lnTo>
                <a:close/>
              </a:path>
            </a:pathLst>
          </a:custGeom>
          <a:solidFill>
            <a:srgbClr val="DDE3E4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5" name="object 95"/>
          <p:cNvSpPr txBox="1"/>
          <p:nvPr/>
        </p:nvSpPr>
        <p:spPr>
          <a:xfrm>
            <a:off x="8395023" y="5630398"/>
            <a:ext cx="20907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004">
              <a:spcBef>
                <a:spcPts val="75"/>
              </a:spcBef>
            </a:pPr>
            <a:fld id="{81D60167-4931-47E6-BA6A-407CBD079E47}" type="slidenum">
              <a:rPr sz="900" spc="-26" dirty="0">
                <a:solidFill>
                  <a:srgbClr val="7C8D90"/>
                </a:solidFill>
                <a:latin typeface="Verdana"/>
                <a:cs typeface="Verdana"/>
              </a:rPr>
              <a:pPr marL="30004">
                <a:spcBef>
                  <a:spcPts val="75"/>
                </a:spcBef>
              </a:pPr>
              <a:t>21</a:t>
            </a:fld>
            <a:endParaRPr sz="9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485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22238"/>
            <a:ext cx="7283152" cy="48736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Awards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6192688" cy="6192688"/>
          </a:xfrm>
        </p:spPr>
      </p:pic>
    </p:spTree>
    <p:extLst>
      <p:ext uri="{BB962C8B-B14F-4D97-AF65-F5344CB8AC3E}">
        <p14:creationId xmlns:p14="http://schemas.microsoft.com/office/powerpoint/2010/main" val="348382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22238"/>
            <a:ext cx="4032448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QUALITY AWARDS</a:t>
            </a:r>
            <a:endParaRPr lang="en-IN" dirty="0"/>
          </a:p>
        </p:txBody>
      </p:sp>
      <p:pic>
        <p:nvPicPr>
          <p:cNvPr id="1026" name="Picture 2" descr="C:\Users\mouray\Documents\Awards\Award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64704"/>
            <a:ext cx="854766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uray\Documents\Awards\award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9036496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9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359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ndara" panose="020E0502030303020204" pitchFamily="34" charset="0"/>
              </a:rPr>
              <a:t>AWARDS AND RECOGNITIONS</a:t>
            </a:r>
            <a:endParaRPr lang="en-US" dirty="0">
              <a:latin typeface="Candara" panose="020E0502030303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92243263"/>
              </p:ext>
            </p:extLst>
          </p:nvPr>
        </p:nvGraphicFramePr>
        <p:xfrm>
          <a:off x="1259632" y="5574924"/>
          <a:ext cx="7344816" cy="1022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6351671" cy="423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1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857251"/>
            <a:ext cx="9143999" cy="51434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5650" y="1156249"/>
            <a:ext cx="2367578" cy="236756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6496" y="1162588"/>
            <a:ext cx="4311968" cy="836768"/>
          </a:xfrm>
          <a:prstGeom prst="rect">
            <a:avLst/>
          </a:prstGeom>
        </p:spPr>
        <p:txBody>
          <a:bodyPr vert="horz" wrap="square" lIns="0" tIns="66675" rIns="0" bIns="0" rtlCol="0" anchor="ctr">
            <a:spAutoFit/>
          </a:bodyPr>
          <a:lstStyle/>
          <a:p>
            <a:pPr marL="9525" marR="3810">
              <a:lnSpc>
                <a:spcPts val="3000"/>
              </a:lnSpc>
              <a:spcBef>
                <a:spcPts val="525"/>
              </a:spcBef>
            </a:pPr>
            <a:r>
              <a:rPr sz="2850" spc="289" dirty="0"/>
              <a:t>CORPORATE </a:t>
            </a:r>
            <a:r>
              <a:rPr sz="2850" b="1" spc="90" dirty="0">
                <a:latin typeface="Arial"/>
                <a:cs typeface="Arial"/>
              </a:rPr>
              <a:t>SOCIAL </a:t>
            </a:r>
            <a:r>
              <a:rPr sz="2850" b="1" spc="94" dirty="0">
                <a:latin typeface="Arial"/>
                <a:cs typeface="Arial"/>
              </a:rPr>
              <a:t> </a:t>
            </a:r>
            <a:r>
              <a:rPr sz="2850" b="1" spc="71" dirty="0">
                <a:latin typeface="Arial"/>
                <a:cs typeface="Arial"/>
              </a:rPr>
              <a:t>RESPONSIBILITY</a:t>
            </a:r>
            <a:r>
              <a:rPr sz="2850" b="1" spc="-8" dirty="0">
                <a:latin typeface="Arial"/>
                <a:cs typeface="Arial"/>
              </a:rPr>
              <a:t> </a:t>
            </a:r>
            <a:r>
              <a:rPr sz="2850" spc="188" dirty="0"/>
              <a:t>(CSR)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5998" y="2162110"/>
            <a:ext cx="447675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404" y="0"/>
                </a:lnTo>
              </a:path>
            </a:pathLst>
          </a:custGeom>
          <a:ln w="690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6" name="object 6"/>
          <p:cNvGrpSpPr/>
          <p:nvPr/>
        </p:nvGrpSpPr>
        <p:grpSpPr>
          <a:xfrm>
            <a:off x="6776047" y="857250"/>
            <a:ext cx="2157889" cy="798195"/>
            <a:chOff x="9034729" y="0"/>
            <a:chExt cx="2877185" cy="1064260"/>
          </a:xfrm>
        </p:grpSpPr>
        <p:sp>
          <p:nvSpPr>
            <p:cNvPr id="7" name="object 7"/>
            <p:cNvSpPr/>
            <p:nvPr/>
          </p:nvSpPr>
          <p:spPr>
            <a:xfrm>
              <a:off x="9034729" y="0"/>
              <a:ext cx="1391920" cy="797560"/>
            </a:xfrm>
            <a:custGeom>
              <a:avLst/>
              <a:gdLst/>
              <a:ahLst/>
              <a:cxnLst/>
              <a:rect l="l" t="t" r="r" b="b"/>
              <a:pathLst>
                <a:path w="1391920" h="797560">
                  <a:moveTo>
                    <a:pt x="524109" y="0"/>
                  </a:moveTo>
                  <a:lnTo>
                    <a:pt x="0" y="0"/>
                  </a:lnTo>
                  <a:lnTo>
                    <a:pt x="9166" y="2369"/>
                  </a:lnTo>
                  <a:lnTo>
                    <a:pt x="54835" y="7791"/>
                  </a:lnTo>
                  <a:lnTo>
                    <a:pt x="177132" y="11625"/>
                  </a:lnTo>
                  <a:lnTo>
                    <a:pt x="254780" y="19364"/>
                  </a:lnTo>
                  <a:lnTo>
                    <a:pt x="320975" y="36823"/>
                  </a:lnTo>
                  <a:lnTo>
                    <a:pt x="408911" y="69818"/>
                  </a:lnTo>
                  <a:lnTo>
                    <a:pt x="459993" y="91521"/>
                  </a:lnTo>
                  <a:lnTo>
                    <a:pt x="508563" y="115755"/>
                  </a:lnTo>
                  <a:lnTo>
                    <a:pt x="554769" y="142306"/>
                  </a:lnTo>
                  <a:lnTo>
                    <a:pt x="598760" y="170959"/>
                  </a:lnTo>
                  <a:lnTo>
                    <a:pt x="640682" y="201500"/>
                  </a:lnTo>
                  <a:lnTo>
                    <a:pt x="680685" y="233715"/>
                  </a:lnTo>
                  <a:lnTo>
                    <a:pt x="718916" y="267389"/>
                  </a:lnTo>
                  <a:lnTo>
                    <a:pt x="755523" y="302309"/>
                  </a:lnTo>
                  <a:lnTo>
                    <a:pt x="790654" y="338259"/>
                  </a:lnTo>
                  <a:lnTo>
                    <a:pt x="824457" y="375026"/>
                  </a:lnTo>
                  <a:lnTo>
                    <a:pt x="857080" y="412396"/>
                  </a:lnTo>
                  <a:lnTo>
                    <a:pt x="888671" y="450153"/>
                  </a:lnTo>
                  <a:lnTo>
                    <a:pt x="919379" y="488085"/>
                  </a:lnTo>
                  <a:lnTo>
                    <a:pt x="949351" y="525976"/>
                  </a:lnTo>
                  <a:lnTo>
                    <a:pt x="1007679" y="600780"/>
                  </a:lnTo>
                  <a:lnTo>
                    <a:pt x="1036332" y="637265"/>
                  </a:lnTo>
                  <a:lnTo>
                    <a:pt x="1064840" y="672852"/>
                  </a:lnTo>
                  <a:lnTo>
                    <a:pt x="1101383" y="714552"/>
                  </a:lnTo>
                  <a:lnTo>
                    <a:pt x="1159777" y="757132"/>
                  </a:lnTo>
                  <a:lnTo>
                    <a:pt x="1208579" y="777665"/>
                  </a:lnTo>
                  <a:lnTo>
                    <a:pt x="1251830" y="791335"/>
                  </a:lnTo>
                  <a:lnTo>
                    <a:pt x="1294968" y="797447"/>
                  </a:lnTo>
                  <a:lnTo>
                    <a:pt x="1334261" y="794819"/>
                  </a:lnTo>
                  <a:lnTo>
                    <a:pt x="1365974" y="782271"/>
                  </a:lnTo>
                  <a:lnTo>
                    <a:pt x="1386374" y="758620"/>
                  </a:lnTo>
                  <a:lnTo>
                    <a:pt x="1391726" y="722687"/>
                  </a:lnTo>
                  <a:lnTo>
                    <a:pt x="1387105" y="699247"/>
                  </a:lnTo>
                  <a:lnTo>
                    <a:pt x="1361869" y="644469"/>
                  </a:lnTo>
                  <a:lnTo>
                    <a:pt x="1317725" y="581085"/>
                  </a:lnTo>
                  <a:lnTo>
                    <a:pt x="1289469" y="546888"/>
                  </a:lnTo>
                  <a:lnTo>
                    <a:pt x="1257573" y="511407"/>
                  </a:lnTo>
                  <a:lnTo>
                    <a:pt x="1222400" y="474930"/>
                  </a:lnTo>
                  <a:lnTo>
                    <a:pt x="1184312" y="437747"/>
                  </a:lnTo>
                  <a:lnTo>
                    <a:pt x="1143672" y="400145"/>
                  </a:lnTo>
                  <a:lnTo>
                    <a:pt x="1100842" y="362415"/>
                  </a:lnTo>
                  <a:lnTo>
                    <a:pt x="1056186" y="324844"/>
                  </a:lnTo>
                  <a:lnTo>
                    <a:pt x="1010064" y="287723"/>
                  </a:lnTo>
                  <a:lnTo>
                    <a:pt x="962841" y="251340"/>
                  </a:lnTo>
                  <a:lnTo>
                    <a:pt x="914877" y="215983"/>
                  </a:lnTo>
                  <a:lnTo>
                    <a:pt x="866537" y="181942"/>
                  </a:lnTo>
                  <a:lnTo>
                    <a:pt x="818181" y="149506"/>
                  </a:lnTo>
                  <a:lnTo>
                    <a:pt x="770174" y="118964"/>
                  </a:lnTo>
                  <a:lnTo>
                    <a:pt x="722876" y="90604"/>
                  </a:lnTo>
                  <a:lnTo>
                    <a:pt x="676652" y="64715"/>
                  </a:lnTo>
                  <a:lnTo>
                    <a:pt x="631862" y="41587"/>
                  </a:lnTo>
                  <a:lnTo>
                    <a:pt x="588871" y="21509"/>
                  </a:lnTo>
                  <a:lnTo>
                    <a:pt x="548039" y="4768"/>
                  </a:lnTo>
                  <a:lnTo>
                    <a:pt x="524109" y="0"/>
                  </a:lnTo>
                  <a:close/>
                </a:path>
              </a:pathLst>
            </a:custGeom>
            <a:solidFill>
              <a:srgbClr val="15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9347739" y="0"/>
              <a:ext cx="2564130" cy="1064260"/>
            </a:xfrm>
            <a:custGeom>
              <a:avLst/>
              <a:gdLst/>
              <a:ahLst/>
              <a:cxnLst/>
              <a:rect l="l" t="t" r="r" b="b"/>
              <a:pathLst>
                <a:path w="2564129" h="1064260">
                  <a:moveTo>
                    <a:pt x="2563171" y="0"/>
                  </a:moveTo>
                  <a:lnTo>
                    <a:pt x="0" y="0"/>
                  </a:lnTo>
                  <a:lnTo>
                    <a:pt x="18248" y="4768"/>
                  </a:lnTo>
                  <a:lnTo>
                    <a:pt x="38158" y="9545"/>
                  </a:lnTo>
                  <a:lnTo>
                    <a:pt x="57903" y="14958"/>
                  </a:lnTo>
                  <a:lnTo>
                    <a:pt x="96797" y="27806"/>
                  </a:lnTo>
                  <a:lnTo>
                    <a:pt x="143352" y="46527"/>
                  </a:lnTo>
                  <a:lnTo>
                    <a:pt x="188698" y="67756"/>
                  </a:lnTo>
                  <a:lnTo>
                    <a:pt x="232738" y="91431"/>
                  </a:lnTo>
                  <a:lnTo>
                    <a:pt x="275374" y="117489"/>
                  </a:lnTo>
                  <a:lnTo>
                    <a:pt x="316507" y="145867"/>
                  </a:lnTo>
                  <a:lnTo>
                    <a:pt x="356041" y="176502"/>
                  </a:lnTo>
                  <a:lnTo>
                    <a:pt x="393876" y="209332"/>
                  </a:lnTo>
                  <a:lnTo>
                    <a:pt x="429915" y="244294"/>
                  </a:lnTo>
                  <a:lnTo>
                    <a:pt x="464060" y="281325"/>
                  </a:lnTo>
                  <a:lnTo>
                    <a:pt x="496212" y="320363"/>
                  </a:lnTo>
                  <a:lnTo>
                    <a:pt x="529762" y="364632"/>
                  </a:lnTo>
                  <a:lnTo>
                    <a:pt x="562722" y="409949"/>
                  </a:lnTo>
                  <a:lnTo>
                    <a:pt x="725435" y="637343"/>
                  </a:lnTo>
                  <a:lnTo>
                    <a:pt x="726489" y="638752"/>
                  </a:lnTo>
                  <a:lnTo>
                    <a:pt x="755961" y="678054"/>
                  </a:lnTo>
                  <a:lnTo>
                    <a:pt x="786072" y="714446"/>
                  </a:lnTo>
                  <a:lnTo>
                    <a:pt x="817817" y="749382"/>
                  </a:lnTo>
                  <a:lnTo>
                    <a:pt x="851231" y="782886"/>
                  </a:lnTo>
                  <a:lnTo>
                    <a:pt x="885981" y="814652"/>
                  </a:lnTo>
                  <a:lnTo>
                    <a:pt x="922282" y="844869"/>
                  </a:lnTo>
                  <a:lnTo>
                    <a:pt x="959985" y="873396"/>
                  </a:lnTo>
                  <a:lnTo>
                    <a:pt x="999032" y="900175"/>
                  </a:lnTo>
                  <a:lnTo>
                    <a:pt x="1039364" y="925147"/>
                  </a:lnTo>
                  <a:lnTo>
                    <a:pt x="1080923" y="948254"/>
                  </a:lnTo>
                  <a:lnTo>
                    <a:pt x="1123652" y="969438"/>
                  </a:lnTo>
                  <a:lnTo>
                    <a:pt x="1167492" y="988640"/>
                  </a:lnTo>
                  <a:lnTo>
                    <a:pt x="1212384" y="1005801"/>
                  </a:lnTo>
                  <a:lnTo>
                    <a:pt x="1258271" y="1020864"/>
                  </a:lnTo>
                  <a:lnTo>
                    <a:pt x="1305093" y="1033770"/>
                  </a:lnTo>
                  <a:lnTo>
                    <a:pt x="1352794" y="1044460"/>
                  </a:lnTo>
                  <a:lnTo>
                    <a:pt x="1401315" y="1052876"/>
                  </a:lnTo>
                  <a:lnTo>
                    <a:pt x="1450597" y="1058960"/>
                  </a:lnTo>
                  <a:lnTo>
                    <a:pt x="1500583" y="1062653"/>
                  </a:lnTo>
                  <a:lnTo>
                    <a:pt x="1551214" y="1063897"/>
                  </a:lnTo>
                  <a:lnTo>
                    <a:pt x="1598876" y="1062795"/>
                  </a:lnTo>
                  <a:lnTo>
                    <a:pt x="1645971" y="1059522"/>
                  </a:lnTo>
                  <a:lnTo>
                    <a:pt x="1692450" y="1054125"/>
                  </a:lnTo>
                  <a:lnTo>
                    <a:pt x="1738265" y="1046654"/>
                  </a:lnTo>
                  <a:lnTo>
                    <a:pt x="1783366" y="1037158"/>
                  </a:lnTo>
                  <a:lnTo>
                    <a:pt x="1827706" y="1025684"/>
                  </a:lnTo>
                  <a:lnTo>
                    <a:pt x="1871235" y="1012282"/>
                  </a:lnTo>
                  <a:lnTo>
                    <a:pt x="1913905" y="997000"/>
                  </a:lnTo>
                  <a:lnTo>
                    <a:pt x="1955668" y="979886"/>
                  </a:lnTo>
                  <a:lnTo>
                    <a:pt x="1996474" y="960990"/>
                  </a:lnTo>
                  <a:lnTo>
                    <a:pt x="2036275" y="940360"/>
                  </a:lnTo>
                  <a:lnTo>
                    <a:pt x="2075024" y="918045"/>
                  </a:lnTo>
                  <a:lnTo>
                    <a:pt x="2112670" y="894092"/>
                  </a:lnTo>
                  <a:lnTo>
                    <a:pt x="2149165" y="868551"/>
                  </a:lnTo>
                  <a:lnTo>
                    <a:pt x="2184461" y="841471"/>
                  </a:lnTo>
                  <a:lnTo>
                    <a:pt x="2218509" y="812900"/>
                  </a:lnTo>
                  <a:lnTo>
                    <a:pt x="2251344" y="782804"/>
                  </a:lnTo>
                  <a:lnTo>
                    <a:pt x="2282667" y="751479"/>
                  </a:lnTo>
                  <a:lnTo>
                    <a:pt x="2312680" y="718727"/>
                  </a:lnTo>
                  <a:lnTo>
                    <a:pt x="2341250" y="684678"/>
                  </a:lnTo>
                  <a:lnTo>
                    <a:pt x="2368330" y="649381"/>
                  </a:lnTo>
                  <a:lnTo>
                    <a:pt x="2393870" y="612884"/>
                  </a:lnTo>
                  <a:lnTo>
                    <a:pt x="2417822" y="575237"/>
                  </a:lnTo>
                  <a:lnTo>
                    <a:pt x="2440137" y="536488"/>
                  </a:lnTo>
                  <a:lnTo>
                    <a:pt x="2460766" y="496686"/>
                  </a:lnTo>
                  <a:lnTo>
                    <a:pt x="2479662" y="455879"/>
                  </a:lnTo>
                  <a:lnTo>
                    <a:pt x="2496775" y="414115"/>
                  </a:lnTo>
                  <a:lnTo>
                    <a:pt x="2512056" y="371444"/>
                  </a:lnTo>
                  <a:lnTo>
                    <a:pt x="2525458" y="327914"/>
                  </a:lnTo>
                  <a:lnTo>
                    <a:pt x="2536932" y="283573"/>
                  </a:lnTo>
                  <a:lnTo>
                    <a:pt x="2546428" y="238471"/>
                  </a:lnTo>
                  <a:lnTo>
                    <a:pt x="2553899" y="192655"/>
                  </a:lnTo>
                  <a:lnTo>
                    <a:pt x="2559295" y="146175"/>
                  </a:lnTo>
                  <a:lnTo>
                    <a:pt x="2562569" y="99079"/>
                  </a:lnTo>
                  <a:lnTo>
                    <a:pt x="2563671" y="51415"/>
                  </a:lnTo>
                  <a:lnTo>
                    <a:pt x="2563594" y="38595"/>
                  </a:lnTo>
                  <a:lnTo>
                    <a:pt x="2563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82173" y="260784"/>
              <a:ext cx="269727" cy="1324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876267" y="419277"/>
              <a:ext cx="615950" cy="297180"/>
            </a:xfrm>
            <a:custGeom>
              <a:avLst/>
              <a:gdLst/>
              <a:ahLst/>
              <a:cxnLst/>
              <a:rect l="l" t="t" r="r" b="b"/>
              <a:pathLst>
                <a:path w="615950" h="297180">
                  <a:moveTo>
                    <a:pt x="118287" y="2057"/>
                  </a:moveTo>
                  <a:lnTo>
                    <a:pt x="77609" y="2057"/>
                  </a:lnTo>
                  <a:lnTo>
                    <a:pt x="77609" y="50317"/>
                  </a:lnTo>
                  <a:lnTo>
                    <a:pt x="46545" y="50317"/>
                  </a:lnTo>
                  <a:lnTo>
                    <a:pt x="46545" y="2057"/>
                  </a:lnTo>
                  <a:lnTo>
                    <a:pt x="5892" y="2057"/>
                  </a:lnTo>
                  <a:lnTo>
                    <a:pt x="5892" y="50317"/>
                  </a:lnTo>
                  <a:lnTo>
                    <a:pt x="5892" y="83337"/>
                  </a:lnTo>
                  <a:lnTo>
                    <a:pt x="5892" y="134137"/>
                  </a:lnTo>
                  <a:lnTo>
                    <a:pt x="46545" y="134137"/>
                  </a:lnTo>
                  <a:lnTo>
                    <a:pt x="46545" y="83337"/>
                  </a:lnTo>
                  <a:lnTo>
                    <a:pt x="77609" y="83337"/>
                  </a:lnTo>
                  <a:lnTo>
                    <a:pt x="77609" y="134137"/>
                  </a:lnTo>
                  <a:lnTo>
                    <a:pt x="118287" y="134137"/>
                  </a:lnTo>
                  <a:lnTo>
                    <a:pt x="118287" y="83337"/>
                  </a:lnTo>
                  <a:lnTo>
                    <a:pt x="118287" y="50317"/>
                  </a:lnTo>
                  <a:lnTo>
                    <a:pt x="118287" y="2057"/>
                  </a:lnTo>
                  <a:close/>
                </a:path>
                <a:path w="615950" h="297180">
                  <a:moveTo>
                    <a:pt x="120332" y="206705"/>
                  </a:moveTo>
                  <a:lnTo>
                    <a:pt x="101612" y="172554"/>
                  </a:lnTo>
                  <a:lnTo>
                    <a:pt x="63461" y="160540"/>
                  </a:lnTo>
                  <a:lnTo>
                    <a:pt x="48653" y="161810"/>
                  </a:lnTo>
                  <a:lnTo>
                    <a:pt x="8966" y="191465"/>
                  </a:lnTo>
                  <a:lnTo>
                    <a:pt x="0" y="230670"/>
                  </a:lnTo>
                  <a:lnTo>
                    <a:pt x="1028" y="245173"/>
                  </a:lnTo>
                  <a:lnTo>
                    <a:pt x="25285" y="286981"/>
                  </a:lnTo>
                  <a:lnTo>
                    <a:pt x="58610" y="297065"/>
                  </a:lnTo>
                  <a:lnTo>
                    <a:pt x="69951" y="296075"/>
                  </a:lnTo>
                  <a:lnTo>
                    <a:pt x="79806" y="293077"/>
                  </a:lnTo>
                  <a:lnTo>
                    <a:pt x="88201" y="288099"/>
                  </a:lnTo>
                  <a:lnTo>
                    <a:pt x="95110" y="281139"/>
                  </a:lnTo>
                  <a:lnTo>
                    <a:pt x="97015" y="284911"/>
                  </a:lnTo>
                  <a:lnTo>
                    <a:pt x="98818" y="289521"/>
                  </a:lnTo>
                  <a:lnTo>
                    <a:pt x="100444" y="295008"/>
                  </a:lnTo>
                  <a:lnTo>
                    <a:pt x="120332" y="295008"/>
                  </a:lnTo>
                  <a:lnTo>
                    <a:pt x="120332" y="220789"/>
                  </a:lnTo>
                  <a:lnTo>
                    <a:pt x="60655" y="220789"/>
                  </a:lnTo>
                  <a:lnTo>
                    <a:pt x="60655" y="248894"/>
                  </a:lnTo>
                  <a:lnTo>
                    <a:pt x="82575" y="248894"/>
                  </a:lnTo>
                  <a:lnTo>
                    <a:pt x="82511" y="254101"/>
                  </a:lnTo>
                  <a:lnTo>
                    <a:pt x="80721" y="258191"/>
                  </a:lnTo>
                  <a:lnTo>
                    <a:pt x="73837" y="264121"/>
                  </a:lnTo>
                  <a:lnTo>
                    <a:pt x="69621" y="265607"/>
                  </a:lnTo>
                  <a:lnTo>
                    <a:pt x="58648" y="265607"/>
                  </a:lnTo>
                  <a:lnTo>
                    <a:pt x="42811" y="227965"/>
                  </a:lnTo>
                  <a:lnTo>
                    <a:pt x="44043" y="211328"/>
                  </a:lnTo>
                  <a:lnTo>
                    <a:pt x="47777" y="199428"/>
                  </a:lnTo>
                  <a:lnTo>
                    <a:pt x="54013" y="192290"/>
                  </a:lnTo>
                  <a:lnTo>
                    <a:pt x="62763" y="189903"/>
                  </a:lnTo>
                  <a:lnTo>
                    <a:pt x="69621" y="191198"/>
                  </a:lnTo>
                  <a:lnTo>
                    <a:pt x="74917" y="195072"/>
                  </a:lnTo>
                  <a:lnTo>
                    <a:pt x="78689" y="201536"/>
                  </a:lnTo>
                  <a:lnTo>
                    <a:pt x="80937" y="210591"/>
                  </a:lnTo>
                  <a:lnTo>
                    <a:pt x="120332" y="206705"/>
                  </a:lnTo>
                  <a:close/>
                </a:path>
                <a:path w="615950" h="297180">
                  <a:moveTo>
                    <a:pt x="249542" y="295008"/>
                  </a:moveTo>
                  <a:lnTo>
                    <a:pt x="228498" y="244398"/>
                  </a:lnTo>
                  <a:lnTo>
                    <a:pt x="225539" y="237286"/>
                  </a:lnTo>
                  <a:lnTo>
                    <a:pt x="234988" y="232803"/>
                  </a:lnTo>
                  <a:lnTo>
                    <a:pt x="241274" y="227634"/>
                  </a:lnTo>
                  <a:lnTo>
                    <a:pt x="244373" y="221780"/>
                  </a:lnTo>
                  <a:lnTo>
                    <a:pt x="247472" y="216001"/>
                  </a:lnTo>
                  <a:lnTo>
                    <a:pt x="249021" y="209181"/>
                  </a:lnTo>
                  <a:lnTo>
                    <a:pt x="249021" y="201574"/>
                  </a:lnTo>
                  <a:lnTo>
                    <a:pt x="248234" y="193230"/>
                  </a:lnTo>
                  <a:lnTo>
                    <a:pt x="247434" y="190703"/>
                  </a:lnTo>
                  <a:lnTo>
                    <a:pt x="245872" y="185737"/>
                  </a:lnTo>
                  <a:lnTo>
                    <a:pt x="211632" y="163245"/>
                  </a:lnTo>
                  <a:lnTo>
                    <a:pt x="206629" y="162941"/>
                  </a:lnTo>
                  <a:lnTo>
                    <a:pt x="206629" y="194945"/>
                  </a:lnTo>
                  <a:lnTo>
                    <a:pt x="206629" y="207556"/>
                  </a:lnTo>
                  <a:lnTo>
                    <a:pt x="205092" y="210705"/>
                  </a:lnTo>
                  <a:lnTo>
                    <a:pt x="201968" y="212801"/>
                  </a:lnTo>
                  <a:lnTo>
                    <a:pt x="198882" y="214960"/>
                  </a:lnTo>
                  <a:lnTo>
                    <a:pt x="194779" y="216001"/>
                  </a:lnTo>
                  <a:lnTo>
                    <a:pt x="172275" y="216001"/>
                  </a:lnTo>
                  <a:lnTo>
                    <a:pt x="172275" y="190703"/>
                  </a:lnTo>
                  <a:lnTo>
                    <a:pt x="201434" y="190703"/>
                  </a:lnTo>
                  <a:lnTo>
                    <a:pt x="206629" y="194945"/>
                  </a:lnTo>
                  <a:lnTo>
                    <a:pt x="206629" y="162941"/>
                  </a:lnTo>
                  <a:lnTo>
                    <a:pt x="200825" y="162572"/>
                  </a:lnTo>
                  <a:lnTo>
                    <a:pt x="131622" y="162572"/>
                  </a:lnTo>
                  <a:lnTo>
                    <a:pt x="131622" y="295008"/>
                  </a:lnTo>
                  <a:lnTo>
                    <a:pt x="172275" y="295008"/>
                  </a:lnTo>
                  <a:lnTo>
                    <a:pt x="172275" y="244398"/>
                  </a:lnTo>
                  <a:lnTo>
                    <a:pt x="185089" y="244398"/>
                  </a:lnTo>
                  <a:lnTo>
                    <a:pt x="204457" y="295008"/>
                  </a:lnTo>
                  <a:lnTo>
                    <a:pt x="249542" y="295008"/>
                  </a:lnTo>
                  <a:close/>
                </a:path>
                <a:path w="615950" h="297180">
                  <a:moveTo>
                    <a:pt x="251269" y="66954"/>
                  </a:moveTo>
                  <a:lnTo>
                    <a:pt x="250177" y="52476"/>
                  </a:lnTo>
                  <a:lnTo>
                    <a:pt x="246913" y="39535"/>
                  </a:lnTo>
                  <a:lnTo>
                    <a:pt x="242404" y="30086"/>
                  </a:lnTo>
                  <a:lnTo>
                    <a:pt x="241477" y="28130"/>
                  </a:lnTo>
                  <a:lnTo>
                    <a:pt x="233870" y="18249"/>
                  </a:lnTo>
                  <a:lnTo>
                    <a:pt x="224510" y="10261"/>
                  </a:lnTo>
                  <a:lnTo>
                    <a:pt x="213868" y="4559"/>
                  </a:lnTo>
                  <a:lnTo>
                    <a:pt x="207530" y="2743"/>
                  </a:lnTo>
                  <a:lnTo>
                    <a:pt x="207530" y="64630"/>
                  </a:lnTo>
                  <a:lnTo>
                    <a:pt x="207251" y="75641"/>
                  </a:lnTo>
                  <a:lnTo>
                    <a:pt x="195046" y="106451"/>
                  </a:lnTo>
                  <a:lnTo>
                    <a:pt x="188201" y="106451"/>
                  </a:lnTo>
                  <a:lnTo>
                    <a:pt x="179793" y="104140"/>
                  </a:lnTo>
                  <a:lnTo>
                    <a:pt x="173786" y="97218"/>
                  </a:lnTo>
                  <a:lnTo>
                    <a:pt x="170192" y="85674"/>
                  </a:lnTo>
                  <a:lnTo>
                    <a:pt x="168986" y="69519"/>
                  </a:lnTo>
                  <a:lnTo>
                    <a:pt x="170230" y="52273"/>
                  </a:lnTo>
                  <a:lnTo>
                    <a:pt x="173990" y="39941"/>
                  </a:lnTo>
                  <a:lnTo>
                    <a:pt x="180238" y="32550"/>
                  </a:lnTo>
                  <a:lnTo>
                    <a:pt x="188988" y="30086"/>
                  </a:lnTo>
                  <a:lnTo>
                    <a:pt x="197104" y="32245"/>
                  </a:lnTo>
                  <a:lnTo>
                    <a:pt x="202895" y="38722"/>
                  </a:lnTo>
                  <a:lnTo>
                    <a:pt x="206375" y="49517"/>
                  </a:lnTo>
                  <a:lnTo>
                    <a:pt x="207530" y="64630"/>
                  </a:lnTo>
                  <a:lnTo>
                    <a:pt x="207530" y="2743"/>
                  </a:lnTo>
                  <a:lnTo>
                    <a:pt x="201968" y="1130"/>
                  </a:lnTo>
                  <a:lnTo>
                    <a:pt x="188798" y="0"/>
                  </a:lnTo>
                  <a:lnTo>
                    <a:pt x="174650" y="1206"/>
                  </a:lnTo>
                  <a:lnTo>
                    <a:pt x="134696" y="29679"/>
                  </a:lnTo>
                  <a:lnTo>
                    <a:pt x="125323" y="66954"/>
                  </a:lnTo>
                  <a:lnTo>
                    <a:pt x="125285" y="69519"/>
                  </a:lnTo>
                  <a:lnTo>
                    <a:pt x="126314" y="83172"/>
                  </a:lnTo>
                  <a:lnTo>
                    <a:pt x="142862" y="118021"/>
                  </a:lnTo>
                  <a:lnTo>
                    <a:pt x="188379" y="136537"/>
                  </a:lnTo>
                  <a:lnTo>
                    <a:pt x="201637" y="135343"/>
                  </a:lnTo>
                  <a:lnTo>
                    <a:pt x="241388" y="107226"/>
                  </a:lnTo>
                  <a:lnTo>
                    <a:pt x="250177" y="81940"/>
                  </a:lnTo>
                  <a:lnTo>
                    <a:pt x="251269" y="66954"/>
                  </a:lnTo>
                  <a:close/>
                </a:path>
                <a:path w="615950" h="297180">
                  <a:moveTo>
                    <a:pt x="377177" y="227482"/>
                  </a:moveTo>
                  <a:lnTo>
                    <a:pt x="367385" y="188658"/>
                  </a:lnTo>
                  <a:lnTo>
                    <a:pt x="333425" y="163283"/>
                  </a:lnTo>
                  <a:lnTo>
                    <a:pt x="333425" y="225158"/>
                  </a:lnTo>
                  <a:lnTo>
                    <a:pt x="333146" y="236156"/>
                  </a:lnTo>
                  <a:lnTo>
                    <a:pt x="320967" y="266954"/>
                  </a:lnTo>
                  <a:lnTo>
                    <a:pt x="314147" y="266954"/>
                  </a:lnTo>
                  <a:lnTo>
                    <a:pt x="305714" y="264655"/>
                  </a:lnTo>
                  <a:lnTo>
                    <a:pt x="299707" y="257721"/>
                  </a:lnTo>
                  <a:lnTo>
                    <a:pt x="296100" y="246189"/>
                  </a:lnTo>
                  <a:lnTo>
                    <a:pt x="294906" y="230022"/>
                  </a:lnTo>
                  <a:lnTo>
                    <a:pt x="296151" y="212775"/>
                  </a:lnTo>
                  <a:lnTo>
                    <a:pt x="299897" y="200456"/>
                  </a:lnTo>
                  <a:lnTo>
                    <a:pt x="306146" y="193065"/>
                  </a:lnTo>
                  <a:lnTo>
                    <a:pt x="314883" y="190601"/>
                  </a:lnTo>
                  <a:lnTo>
                    <a:pt x="322999" y="192760"/>
                  </a:lnTo>
                  <a:lnTo>
                    <a:pt x="328790" y="199237"/>
                  </a:lnTo>
                  <a:lnTo>
                    <a:pt x="332270" y="210032"/>
                  </a:lnTo>
                  <a:lnTo>
                    <a:pt x="333425" y="225158"/>
                  </a:lnTo>
                  <a:lnTo>
                    <a:pt x="333425" y="163283"/>
                  </a:lnTo>
                  <a:lnTo>
                    <a:pt x="327875" y="161683"/>
                  </a:lnTo>
                  <a:lnTo>
                    <a:pt x="314680" y="160540"/>
                  </a:lnTo>
                  <a:lnTo>
                    <a:pt x="300558" y="161747"/>
                  </a:lnTo>
                  <a:lnTo>
                    <a:pt x="260616" y="190195"/>
                  </a:lnTo>
                  <a:lnTo>
                    <a:pt x="251231" y="227482"/>
                  </a:lnTo>
                  <a:lnTo>
                    <a:pt x="251206" y="230022"/>
                  </a:lnTo>
                  <a:lnTo>
                    <a:pt x="252234" y="243687"/>
                  </a:lnTo>
                  <a:lnTo>
                    <a:pt x="268744" y="278536"/>
                  </a:lnTo>
                  <a:lnTo>
                    <a:pt x="314312" y="297040"/>
                  </a:lnTo>
                  <a:lnTo>
                    <a:pt x="327545" y="295859"/>
                  </a:lnTo>
                  <a:lnTo>
                    <a:pt x="367296" y="267754"/>
                  </a:lnTo>
                  <a:lnTo>
                    <a:pt x="367665" y="266954"/>
                  </a:lnTo>
                  <a:lnTo>
                    <a:pt x="372783" y="255905"/>
                  </a:lnTo>
                  <a:lnTo>
                    <a:pt x="376085" y="242481"/>
                  </a:lnTo>
                  <a:lnTo>
                    <a:pt x="377177" y="227482"/>
                  </a:lnTo>
                  <a:close/>
                </a:path>
                <a:path w="615950" h="297180">
                  <a:moveTo>
                    <a:pt x="402323" y="2057"/>
                  </a:moveTo>
                  <a:lnTo>
                    <a:pt x="349034" y="2057"/>
                  </a:lnTo>
                  <a:lnTo>
                    <a:pt x="330657" y="72428"/>
                  </a:lnTo>
                  <a:lnTo>
                    <a:pt x="311442" y="2057"/>
                  </a:lnTo>
                  <a:lnTo>
                    <a:pt x="258356" y="2057"/>
                  </a:lnTo>
                  <a:lnTo>
                    <a:pt x="258356" y="134505"/>
                  </a:lnTo>
                  <a:lnTo>
                    <a:pt x="288785" y="134505"/>
                  </a:lnTo>
                  <a:lnTo>
                    <a:pt x="288785" y="39789"/>
                  </a:lnTo>
                  <a:lnTo>
                    <a:pt x="314261" y="134505"/>
                  </a:lnTo>
                  <a:lnTo>
                    <a:pt x="340093" y="134505"/>
                  </a:lnTo>
                  <a:lnTo>
                    <a:pt x="364578" y="39789"/>
                  </a:lnTo>
                  <a:lnTo>
                    <a:pt x="364578" y="134505"/>
                  </a:lnTo>
                  <a:lnTo>
                    <a:pt x="402323" y="134505"/>
                  </a:lnTo>
                  <a:lnTo>
                    <a:pt x="402323" y="2057"/>
                  </a:lnTo>
                  <a:close/>
                </a:path>
                <a:path w="615950" h="297180">
                  <a:moveTo>
                    <a:pt x="491642" y="162560"/>
                  </a:moveTo>
                  <a:lnTo>
                    <a:pt x="459638" y="162560"/>
                  </a:lnTo>
                  <a:lnTo>
                    <a:pt x="459638" y="247777"/>
                  </a:lnTo>
                  <a:lnTo>
                    <a:pt x="459333" y="252958"/>
                  </a:lnTo>
                  <a:lnTo>
                    <a:pt x="458114" y="258279"/>
                  </a:lnTo>
                  <a:lnTo>
                    <a:pt x="456234" y="260654"/>
                  </a:lnTo>
                  <a:lnTo>
                    <a:pt x="449986" y="264871"/>
                  </a:lnTo>
                  <a:lnTo>
                    <a:pt x="445960" y="265887"/>
                  </a:lnTo>
                  <a:lnTo>
                    <a:pt x="435190" y="265887"/>
                  </a:lnTo>
                  <a:lnTo>
                    <a:pt x="430936" y="264426"/>
                  </a:lnTo>
                  <a:lnTo>
                    <a:pt x="425589" y="258597"/>
                  </a:lnTo>
                  <a:lnTo>
                    <a:pt x="424230" y="254000"/>
                  </a:lnTo>
                  <a:lnTo>
                    <a:pt x="424230" y="162560"/>
                  </a:lnTo>
                  <a:lnTo>
                    <a:pt x="382866" y="162560"/>
                  </a:lnTo>
                  <a:lnTo>
                    <a:pt x="382866" y="252399"/>
                  </a:lnTo>
                  <a:lnTo>
                    <a:pt x="383819" y="263436"/>
                  </a:lnTo>
                  <a:lnTo>
                    <a:pt x="415734" y="294449"/>
                  </a:lnTo>
                  <a:lnTo>
                    <a:pt x="438315" y="297065"/>
                  </a:lnTo>
                  <a:lnTo>
                    <a:pt x="449630" y="296392"/>
                  </a:lnTo>
                  <a:lnTo>
                    <a:pt x="487946" y="271729"/>
                  </a:lnTo>
                  <a:lnTo>
                    <a:pt x="491642" y="250291"/>
                  </a:lnTo>
                  <a:lnTo>
                    <a:pt x="491642" y="162560"/>
                  </a:lnTo>
                  <a:close/>
                </a:path>
                <a:path w="615950" h="297180">
                  <a:moveTo>
                    <a:pt x="514946" y="2540"/>
                  </a:moveTo>
                  <a:lnTo>
                    <a:pt x="415277" y="2540"/>
                  </a:lnTo>
                  <a:lnTo>
                    <a:pt x="415277" y="33020"/>
                  </a:lnTo>
                  <a:lnTo>
                    <a:pt x="415277" y="52070"/>
                  </a:lnTo>
                  <a:lnTo>
                    <a:pt x="415277" y="81280"/>
                  </a:lnTo>
                  <a:lnTo>
                    <a:pt x="415277" y="102870"/>
                  </a:lnTo>
                  <a:lnTo>
                    <a:pt x="415277" y="134620"/>
                  </a:lnTo>
                  <a:lnTo>
                    <a:pt x="514946" y="134620"/>
                  </a:lnTo>
                  <a:lnTo>
                    <a:pt x="514946" y="102870"/>
                  </a:lnTo>
                  <a:lnTo>
                    <a:pt x="455155" y="102870"/>
                  </a:lnTo>
                  <a:lnTo>
                    <a:pt x="455155" y="81280"/>
                  </a:lnTo>
                  <a:lnTo>
                    <a:pt x="503529" y="81280"/>
                  </a:lnTo>
                  <a:lnTo>
                    <a:pt x="503529" y="52070"/>
                  </a:lnTo>
                  <a:lnTo>
                    <a:pt x="455155" y="52070"/>
                  </a:lnTo>
                  <a:lnTo>
                    <a:pt x="455155" y="33020"/>
                  </a:lnTo>
                  <a:lnTo>
                    <a:pt x="514946" y="33020"/>
                  </a:lnTo>
                  <a:lnTo>
                    <a:pt x="514946" y="2540"/>
                  </a:lnTo>
                  <a:close/>
                </a:path>
                <a:path w="615950" h="297180">
                  <a:moveTo>
                    <a:pt x="615937" y="196392"/>
                  </a:moveTo>
                  <a:lnTo>
                    <a:pt x="614908" y="192874"/>
                  </a:lnTo>
                  <a:lnTo>
                    <a:pt x="613765" y="188925"/>
                  </a:lnTo>
                  <a:lnTo>
                    <a:pt x="609460" y="182283"/>
                  </a:lnTo>
                  <a:lnTo>
                    <a:pt x="575462" y="163461"/>
                  </a:lnTo>
                  <a:lnTo>
                    <a:pt x="575462" y="196977"/>
                  </a:lnTo>
                  <a:lnTo>
                    <a:pt x="575462" y="214058"/>
                  </a:lnTo>
                  <a:lnTo>
                    <a:pt x="569493" y="218452"/>
                  </a:lnTo>
                  <a:lnTo>
                    <a:pt x="543941" y="218452"/>
                  </a:lnTo>
                  <a:lnTo>
                    <a:pt x="543941" y="192874"/>
                  </a:lnTo>
                  <a:lnTo>
                    <a:pt x="569937" y="192874"/>
                  </a:lnTo>
                  <a:lnTo>
                    <a:pt x="575462" y="196977"/>
                  </a:lnTo>
                  <a:lnTo>
                    <a:pt x="575462" y="163461"/>
                  </a:lnTo>
                  <a:lnTo>
                    <a:pt x="569798" y="162864"/>
                  </a:lnTo>
                  <a:lnTo>
                    <a:pt x="559854" y="162572"/>
                  </a:lnTo>
                  <a:lnTo>
                    <a:pt x="503262" y="162572"/>
                  </a:lnTo>
                  <a:lnTo>
                    <a:pt x="503262" y="295021"/>
                  </a:lnTo>
                  <a:lnTo>
                    <a:pt x="544512" y="295021"/>
                  </a:lnTo>
                  <a:lnTo>
                    <a:pt x="544512" y="246900"/>
                  </a:lnTo>
                  <a:lnTo>
                    <a:pt x="567524" y="246900"/>
                  </a:lnTo>
                  <a:lnTo>
                    <a:pt x="608495" y="228981"/>
                  </a:lnTo>
                  <a:lnTo>
                    <a:pt x="615937" y="204685"/>
                  </a:lnTo>
                  <a:lnTo>
                    <a:pt x="615937" y="19639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15603" y="192017"/>
              <a:ext cx="464820" cy="568325"/>
            </a:xfrm>
            <a:custGeom>
              <a:avLst/>
              <a:gdLst/>
              <a:ahLst/>
              <a:cxnLst/>
              <a:rect l="l" t="t" r="r" b="b"/>
              <a:pathLst>
                <a:path w="464820" h="568325">
                  <a:moveTo>
                    <a:pt x="284099" y="0"/>
                  </a:moveTo>
                  <a:lnTo>
                    <a:pt x="238009" y="3718"/>
                  </a:lnTo>
                  <a:lnTo>
                    <a:pt x="194290" y="14482"/>
                  </a:lnTo>
                  <a:lnTo>
                    <a:pt x="153525" y="31709"/>
                  </a:lnTo>
                  <a:lnTo>
                    <a:pt x="116300" y="54812"/>
                  </a:lnTo>
                  <a:lnTo>
                    <a:pt x="83199" y="83207"/>
                  </a:lnTo>
                  <a:lnTo>
                    <a:pt x="54805" y="116308"/>
                  </a:lnTo>
                  <a:lnTo>
                    <a:pt x="31704" y="153532"/>
                  </a:lnTo>
                  <a:lnTo>
                    <a:pt x="14480" y="194293"/>
                  </a:lnTo>
                  <a:lnTo>
                    <a:pt x="3717" y="238006"/>
                  </a:lnTo>
                  <a:lnTo>
                    <a:pt x="0" y="284086"/>
                  </a:lnTo>
                  <a:lnTo>
                    <a:pt x="3717" y="330162"/>
                  </a:lnTo>
                  <a:lnTo>
                    <a:pt x="14480" y="373870"/>
                  </a:lnTo>
                  <a:lnTo>
                    <a:pt x="31704" y="414626"/>
                  </a:lnTo>
                  <a:lnTo>
                    <a:pt x="54805" y="451844"/>
                  </a:lnTo>
                  <a:lnTo>
                    <a:pt x="83199" y="484941"/>
                  </a:lnTo>
                  <a:lnTo>
                    <a:pt x="116300" y="513331"/>
                  </a:lnTo>
                  <a:lnTo>
                    <a:pt x="153525" y="536430"/>
                  </a:lnTo>
                  <a:lnTo>
                    <a:pt x="194290" y="553654"/>
                  </a:lnTo>
                  <a:lnTo>
                    <a:pt x="238009" y="564416"/>
                  </a:lnTo>
                  <a:lnTo>
                    <a:pt x="284099" y="568134"/>
                  </a:lnTo>
                  <a:lnTo>
                    <a:pt x="334338" y="563699"/>
                  </a:lnTo>
                  <a:lnTo>
                    <a:pt x="381684" y="550906"/>
                  </a:lnTo>
                  <a:lnTo>
                    <a:pt x="425379" y="530522"/>
                  </a:lnTo>
                  <a:lnTo>
                    <a:pt x="464667" y="503313"/>
                  </a:lnTo>
                  <a:lnTo>
                    <a:pt x="297205" y="503313"/>
                  </a:lnTo>
                  <a:lnTo>
                    <a:pt x="297205" y="254520"/>
                  </a:lnTo>
                  <a:lnTo>
                    <a:pt x="160223" y="254520"/>
                  </a:lnTo>
                  <a:lnTo>
                    <a:pt x="464820" y="64947"/>
                  </a:lnTo>
                  <a:lnTo>
                    <a:pt x="425505" y="37686"/>
                  </a:lnTo>
                  <a:lnTo>
                    <a:pt x="381774" y="17262"/>
                  </a:lnTo>
                  <a:lnTo>
                    <a:pt x="334385" y="4443"/>
                  </a:lnTo>
                  <a:lnTo>
                    <a:pt x="284099" y="0"/>
                  </a:lnTo>
                  <a:close/>
                </a:path>
              </a:pathLst>
            </a:custGeom>
            <a:solidFill>
              <a:srgbClr val="E31F2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15858" y="2805494"/>
            <a:ext cx="1592580" cy="25119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239078">
              <a:lnSpc>
                <a:spcPct val="138900"/>
              </a:lnSpc>
              <a:spcBef>
                <a:spcPts val="75"/>
              </a:spcBef>
            </a:pPr>
            <a:r>
              <a:rPr sz="900" spc="-8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-38" dirty="0">
                <a:solidFill>
                  <a:srgbClr val="FFFFFF"/>
                </a:solidFill>
                <a:latin typeface="Verdana"/>
                <a:cs typeface="Verdana"/>
              </a:rPr>
              <a:t>rue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4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vision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and 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philosop</a:t>
            </a:r>
            <a:r>
              <a:rPr sz="900" spc="-38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900" spc="-10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900" spc="-12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social  </a:t>
            </a:r>
            <a:r>
              <a:rPr sz="900" spc="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ommitment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dri</a:t>
            </a:r>
            <a:r>
              <a:rPr sz="900" spc="-53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900" spc="-38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900" spc="-49" dirty="0">
                <a:solidFill>
                  <a:srgbClr val="FFFFFF"/>
                </a:solidFill>
                <a:latin typeface="Verdana"/>
                <a:cs typeface="Verdana"/>
              </a:rPr>
              <a:t>‘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giving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back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4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society’  app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oach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-1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49" dirty="0">
                <a:solidFill>
                  <a:srgbClr val="FFFFFF"/>
                </a:solidFill>
                <a:latin typeface="Verdana"/>
                <a:cs typeface="Verdana"/>
              </a:rPr>
              <a:t>times.</a:t>
            </a:r>
            <a:endParaRPr sz="900">
              <a:latin typeface="Verdana"/>
              <a:cs typeface="Verdana"/>
            </a:endParaRPr>
          </a:p>
          <a:p>
            <a:pPr marL="9525" marR="3810">
              <a:lnSpc>
                <a:spcPct val="138900"/>
              </a:lnSpc>
            </a:pP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-38" dirty="0">
                <a:solidFill>
                  <a:srgbClr val="FFFFFF"/>
                </a:solidFill>
                <a:latin typeface="Verdana"/>
                <a:cs typeface="Verdana"/>
              </a:rPr>
              <a:t>he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principles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orpo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5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social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6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esponsibility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49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900" spc="-6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been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900" spc="-38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900" spc="-38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4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900" spc="-4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oup's  </a:t>
            </a:r>
            <a:r>
              <a:rPr sz="900" spc="-41" dirty="0">
                <a:solidFill>
                  <a:srgbClr val="FFFFFF"/>
                </a:solidFill>
                <a:latin typeface="Verdana"/>
                <a:cs typeface="Verdana"/>
              </a:rPr>
              <a:t>mani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900" spc="-4" dirty="0">
                <a:solidFill>
                  <a:srgbClr val="FFFFFF"/>
                </a:solidFill>
                <a:latin typeface="Verdana"/>
                <a:cs typeface="Verdana"/>
              </a:rPr>
              <a:t>old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900" spc="-8" dirty="0">
                <a:solidFill>
                  <a:srgbClr val="FFFFFF"/>
                </a:solidFill>
                <a:latin typeface="Verdana"/>
                <a:cs typeface="Verdana"/>
              </a:rPr>
              <a:t>ope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ope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5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tions 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-38" dirty="0">
                <a:solidFill>
                  <a:srgbClr val="FFFFFF"/>
                </a:solidFill>
                <a:latin typeface="Verdana"/>
                <a:cs typeface="Verdana"/>
              </a:rPr>
              <a:t>his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r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eflects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900" spc="-4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oup's  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ende</a:t>
            </a:r>
            <a:r>
              <a:rPr sz="900" spc="-4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ors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900" spc="-4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om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social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41" dirty="0">
                <a:solidFill>
                  <a:srgbClr val="FFFFFF"/>
                </a:solidFill>
                <a:latin typeface="Verdana"/>
                <a:cs typeface="Verdana"/>
              </a:rPr>
              <a:t>&amp;  </a:t>
            </a:r>
            <a:r>
              <a:rPr sz="900" spc="-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onomic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elopment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4" dirty="0">
                <a:solidFill>
                  <a:srgbClr val="FFFFFF"/>
                </a:solidFill>
                <a:latin typeface="Verdana"/>
                <a:cs typeface="Verdana"/>
              </a:rPr>
              <a:t>o  </a:t>
            </a:r>
            <a:r>
              <a:rPr sz="900" spc="-3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900" spc="-56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vi</a:t>
            </a:r>
            <a:r>
              <a:rPr sz="900" spc="-5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onmental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-5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900" spc="-4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-56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dshi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900" spc="-12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09919" y="2805950"/>
            <a:ext cx="1554956" cy="193450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17145" algn="r">
              <a:lnSpc>
                <a:spcPct val="138900"/>
              </a:lnSpc>
              <a:spcBef>
                <a:spcPts val="75"/>
              </a:spcBef>
            </a:pP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My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Home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900" spc="-4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11" dirty="0">
                <a:solidFill>
                  <a:srgbClr val="FFFFFF"/>
                </a:solidFill>
                <a:latin typeface="Verdana"/>
                <a:cs typeface="Verdana"/>
              </a:rPr>
              <a:t>oup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8" dirty="0">
                <a:solidFill>
                  <a:srgbClr val="FFFFFF"/>
                </a:solidFill>
                <a:latin typeface="Verdana"/>
                <a:cs typeface="Verdana"/>
              </a:rPr>
              <a:t>making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su</a:t>
            </a:r>
            <a:r>
              <a:rPr sz="900" spc="-53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tainable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1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900" spc="-41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900" spc="-5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the  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long-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erm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vib</a:t>
            </a:r>
            <a:r>
              <a:rPr sz="900" spc="-4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cy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and 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vitality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1" dirty="0">
                <a:solidFill>
                  <a:srgbClr val="FFFFFF"/>
                </a:solidFill>
                <a:latin typeface="Verdana"/>
                <a:cs typeface="Verdana"/>
              </a:rPr>
              <a:t>people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and  </a:t>
            </a:r>
            <a:r>
              <a:rPr sz="900" spc="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ommunities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it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orks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8" dirty="0">
                <a:solidFill>
                  <a:srgbClr val="FFFFFF"/>
                </a:solidFill>
                <a:latin typeface="Verdana"/>
                <a:cs typeface="Verdana"/>
              </a:rPr>
              <a:t>with. 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MHIPL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part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1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ement  </a:t>
            </a:r>
            <a:r>
              <a:rPr sz="900" spc="-56" dirty="0">
                <a:solidFill>
                  <a:srgbClr val="FFFFFF"/>
                </a:solidFill>
                <a:latin typeface="Verdana"/>
                <a:cs typeface="Verdana"/>
              </a:rPr>
              <a:t>Sus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tainability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Initi</a:t>
            </a:r>
            <a:r>
              <a:rPr sz="900" spc="-71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ti</a:t>
            </a:r>
            <a:r>
              <a:rPr sz="900" spc="-56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900" spc="-41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900" spc="-56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900" spc="-64" dirty="0">
                <a:solidFill>
                  <a:srgbClr val="FFFFFF"/>
                </a:solidFill>
                <a:latin typeface="Verdana"/>
                <a:cs typeface="Verdana"/>
              </a:rPr>
              <a:t>CSI),  </a:t>
            </a:r>
            <a:r>
              <a:rPr sz="900" spc="-4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sec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900" spc="-38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900" spc="-23" dirty="0">
                <a:solidFill>
                  <a:srgbClr val="FFFFFF"/>
                </a:solidFill>
                <a:latin typeface="Verdana"/>
                <a:cs typeface="Verdana"/>
              </a:rPr>
              <a:t>oject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900" spc="-11" dirty="0">
                <a:solidFill>
                  <a:srgbClr val="FFFFFF"/>
                </a:solidFill>
                <a:latin typeface="Verdana"/>
                <a:cs typeface="Verdana"/>
              </a:rPr>
              <a:t>orld  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Busine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ss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1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900" spc="-19" dirty="0">
                <a:solidFill>
                  <a:srgbClr val="FFFFFF"/>
                </a:solidFill>
                <a:latin typeface="Verdana"/>
                <a:cs typeface="Verdana"/>
              </a:rPr>
              <a:t>ouncil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for  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su</a:t>
            </a:r>
            <a:r>
              <a:rPr sz="900" spc="-53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900" spc="-26" dirty="0">
                <a:solidFill>
                  <a:srgbClr val="FFFFFF"/>
                </a:solidFill>
                <a:latin typeface="Verdana"/>
                <a:cs typeface="Verdana"/>
              </a:rPr>
              <a:t>tainable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900" spc="-34" dirty="0">
                <a:solidFill>
                  <a:srgbClr val="FFFFFF"/>
                </a:solidFill>
                <a:latin typeface="Verdana"/>
                <a:cs typeface="Verdana"/>
              </a:rPr>
              <a:t>elopment.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114780" y="2735572"/>
            <a:ext cx="3043714" cy="2590324"/>
            <a:chOff x="4153039" y="2504429"/>
            <a:chExt cx="4058285" cy="345376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0800" y="2504547"/>
              <a:ext cx="3412557" cy="34536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87264" y="2504554"/>
              <a:ext cx="950899" cy="9508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134129" y="2766015"/>
              <a:ext cx="457200" cy="427990"/>
            </a:xfrm>
            <a:custGeom>
              <a:avLst/>
              <a:gdLst/>
              <a:ahLst/>
              <a:cxnLst/>
              <a:rect l="l" t="t" r="r" b="b"/>
              <a:pathLst>
                <a:path w="457200" h="427989">
                  <a:moveTo>
                    <a:pt x="457093" y="258216"/>
                  </a:moveTo>
                  <a:lnTo>
                    <a:pt x="209511" y="258216"/>
                  </a:lnTo>
                  <a:lnTo>
                    <a:pt x="211480" y="258432"/>
                  </a:lnTo>
                  <a:lnTo>
                    <a:pt x="212813" y="259168"/>
                  </a:lnTo>
                  <a:lnTo>
                    <a:pt x="244462" y="290512"/>
                  </a:lnTo>
                  <a:lnTo>
                    <a:pt x="251942" y="323212"/>
                  </a:lnTo>
                  <a:lnTo>
                    <a:pt x="251704" y="332742"/>
                  </a:lnTo>
                  <a:lnTo>
                    <a:pt x="249174" y="347230"/>
                  </a:lnTo>
                  <a:lnTo>
                    <a:pt x="248208" y="351142"/>
                  </a:lnTo>
                  <a:lnTo>
                    <a:pt x="247053" y="355015"/>
                  </a:lnTo>
                  <a:lnTo>
                    <a:pt x="245808" y="358851"/>
                  </a:lnTo>
                  <a:lnTo>
                    <a:pt x="244152" y="366267"/>
                  </a:lnTo>
                  <a:lnTo>
                    <a:pt x="244106" y="367779"/>
                  </a:lnTo>
                  <a:lnTo>
                    <a:pt x="244006" y="374053"/>
                  </a:lnTo>
                  <a:lnTo>
                    <a:pt x="245058" y="380571"/>
                  </a:lnTo>
                  <a:lnTo>
                    <a:pt x="272997" y="419470"/>
                  </a:lnTo>
                  <a:lnTo>
                    <a:pt x="284238" y="427812"/>
                  </a:lnTo>
                  <a:lnTo>
                    <a:pt x="296799" y="396671"/>
                  </a:lnTo>
                  <a:lnTo>
                    <a:pt x="331139" y="396671"/>
                  </a:lnTo>
                  <a:lnTo>
                    <a:pt x="320994" y="385651"/>
                  </a:lnTo>
                  <a:lnTo>
                    <a:pt x="312382" y="371161"/>
                  </a:lnTo>
                  <a:lnTo>
                    <a:pt x="307975" y="353758"/>
                  </a:lnTo>
                  <a:lnTo>
                    <a:pt x="309562" y="353212"/>
                  </a:lnTo>
                  <a:lnTo>
                    <a:pt x="310527" y="352780"/>
                  </a:lnTo>
                  <a:lnTo>
                    <a:pt x="409041" y="326428"/>
                  </a:lnTo>
                  <a:lnTo>
                    <a:pt x="415374" y="324281"/>
                  </a:lnTo>
                  <a:lnTo>
                    <a:pt x="314007" y="324281"/>
                  </a:lnTo>
                  <a:lnTo>
                    <a:pt x="315366" y="298831"/>
                  </a:lnTo>
                  <a:lnTo>
                    <a:pt x="457187" y="260781"/>
                  </a:lnTo>
                  <a:lnTo>
                    <a:pt x="457093" y="258216"/>
                  </a:lnTo>
                  <a:close/>
                </a:path>
                <a:path w="457200" h="427989">
                  <a:moveTo>
                    <a:pt x="405217" y="201836"/>
                  </a:moveTo>
                  <a:lnTo>
                    <a:pt x="167643" y="259168"/>
                  </a:lnTo>
                  <a:lnTo>
                    <a:pt x="62547" y="287274"/>
                  </a:lnTo>
                  <a:lnTo>
                    <a:pt x="26172" y="312666"/>
                  </a:lnTo>
                  <a:lnTo>
                    <a:pt x="15036" y="353936"/>
                  </a:lnTo>
                  <a:lnTo>
                    <a:pt x="23213" y="380571"/>
                  </a:lnTo>
                  <a:lnTo>
                    <a:pt x="41079" y="400511"/>
                  </a:lnTo>
                  <a:lnTo>
                    <a:pt x="65473" y="411334"/>
                  </a:lnTo>
                  <a:lnTo>
                    <a:pt x="93230" y="410616"/>
                  </a:lnTo>
                  <a:lnTo>
                    <a:pt x="184049" y="386549"/>
                  </a:lnTo>
                  <a:lnTo>
                    <a:pt x="77914" y="386549"/>
                  </a:lnTo>
                  <a:lnTo>
                    <a:pt x="72948" y="385991"/>
                  </a:lnTo>
                  <a:lnTo>
                    <a:pt x="40896" y="352780"/>
                  </a:lnTo>
                  <a:lnTo>
                    <a:pt x="40845" y="351077"/>
                  </a:lnTo>
                  <a:lnTo>
                    <a:pt x="41498" y="340644"/>
                  </a:lnTo>
                  <a:lnTo>
                    <a:pt x="46081" y="329690"/>
                  </a:lnTo>
                  <a:lnTo>
                    <a:pt x="53875" y="320496"/>
                  </a:lnTo>
                  <a:lnTo>
                    <a:pt x="64236" y="314096"/>
                  </a:lnTo>
                  <a:lnTo>
                    <a:pt x="76323" y="311404"/>
                  </a:lnTo>
                  <a:lnTo>
                    <a:pt x="238463" y="311404"/>
                  </a:lnTo>
                  <a:lnTo>
                    <a:pt x="235577" y="300081"/>
                  </a:lnTo>
                  <a:lnTo>
                    <a:pt x="226526" y="284581"/>
                  </a:lnTo>
                  <a:lnTo>
                    <a:pt x="213794" y="271862"/>
                  </a:lnTo>
                  <a:lnTo>
                    <a:pt x="197954" y="261391"/>
                  </a:lnTo>
                  <a:lnTo>
                    <a:pt x="201714" y="260273"/>
                  </a:lnTo>
                  <a:lnTo>
                    <a:pt x="204787" y="259156"/>
                  </a:lnTo>
                  <a:lnTo>
                    <a:pt x="207962" y="258546"/>
                  </a:lnTo>
                  <a:lnTo>
                    <a:pt x="209511" y="258216"/>
                  </a:lnTo>
                  <a:lnTo>
                    <a:pt x="457093" y="258216"/>
                  </a:lnTo>
                  <a:lnTo>
                    <a:pt x="457123" y="256844"/>
                  </a:lnTo>
                  <a:lnTo>
                    <a:pt x="456895" y="255155"/>
                  </a:lnTo>
                  <a:lnTo>
                    <a:pt x="447516" y="230042"/>
                  </a:lnTo>
                  <a:lnTo>
                    <a:pt x="429269" y="211570"/>
                  </a:lnTo>
                  <a:lnTo>
                    <a:pt x="405217" y="201836"/>
                  </a:lnTo>
                  <a:close/>
                </a:path>
                <a:path w="457200" h="427989">
                  <a:moveTo>
                    <a:pt x="331139" y="396671"/>
                  </a:moveTo>
                  <a:lnTo>
                    <a:pt x="296799" y="396671"/>
                  </a:lnTo>
                  <a:lnTo>
                    <a:pt x="345681" y="409676"/>
                  </a:lnTo>
                  <a:lnTo>
                    <a:pt x="332522" y="398174"/>
                  </a:lnTo>
                  <a:lnTo>
                    <a:pt x="331139" y="396671"/>
                  </a:lnTo>
                  <a:close/>
                </a:path>
                <a:path w="457200" h="427989">
                  <a:moveTo>
                    <a:pt x="237185" y="344995"/>
                  </a:moveTo>
                  <a:lnTo>
                    <a:pt x="236308" y="345198"/>
                  </a:lnTo>
                  <a:lnTo>
                    <a:pt x="235597" y="345338"/>
                  </a:lnTo>
                  <a:lnTo>
                    <a:pt x="234924" y="345541"/>
                  </a:lnTo>
                  <a:lnTo>
                    <a:pt x="104054" y="380898"/>
                  </a:lnTo>
                  <a:lnTo>
                    <a:pt x="83273" y="386359"/>
                  </a:lnTo>
                  <a:lnTo>
                    <a:pt x="77914" y="386549"/>
                  </a:lnTo>
                  <a:lnTo>
                    <a:pt x="184049" y="386549"/>
                  </a:lnTo>
                  <a:lnTo>
                    <a:pt x="222910" y="376123"/>
                  </a:lnTo>
                  <a:lnTo>
                    <a:pt x="227177" y="374878"/>
                  </a:lnTo>
                  <a:lnTo>
                    <a:pt x="230251" y="374053"/>
                  </a:lnTo>
                  <a:lnTo>
                    <a:pt x="237185" y="344995"/>
                  </a:lnTo>
                  <a:close/>
                </a:path>
                <a:path w="457200" h="427989">
                  <a:moveTo>
                    <a:pt x="238463" y="311404"/>
                  </a:moveTo>
                  <a:lnTo>
                    <a:pt x="76323" y="311404"/>
                  </a:lnTo>
                  <a:lnTo>
                    <a:pt x="88357" y="312666"/>
                  </a:lnTo>
                  <a:lnTo>
                    <a:pt x="99319" y="317602"/>
                  </a:lnTo>
                  <a:lnTo>
                    <a:pt x="116166" y="352221"/>
                  </a:lnTo>
                  <a:lnTo>
                    <a:pt x="240372" y="318897"/>
                  </a:lnTo>
                  <a:lnTo>
                    <a:pt x="238463" y="311404"/>
                  </a:lnTo>
                  <a:close/>
                </a:path>
                <a:path w="457200" h="427989">
                  <a:moveTo>
                    <a:pt x="453186" y="287007"/>
                  </a:moveTo>
                  <a:lnTo>
                    <a:pt x="314007" y="324281"/>
                  </a:lnTo>
                  <a:lnTo>
                    <a:pt x="415374" y="324281"/>
                  </a:lnTo>
                  <a:lnTo>
                    <a:pt x="446963" y="300520"/>
                  </a:lnTo>
                  <a:lnTo>
                    <a:pt x="453186" y="287007"/>
                  </a:lnTo>
                  <a:close/>
                </a:path>
                <a:path w="457200" h="427989">
                  <a:moveTo>
                    <a:pt x="51066" y="89522"/>
                  </a:moveTo>
                  <a:lnTo>
                    <a:pt x="51015" y="165011"/>
                  </a:lnTo>
                  <a:lnTo>
                    <a:pt x="50838" y="167398"/>
                  </a:lnTo>
                  <a:lnTo>
                    <a:pt x="47218" y="173812"/>
                  </a:lnTo>
                  <a:lnTo>
                    <a:pt x="46659" y="178689"/>
                  </a:lnTo>
                  <a:lnTo>
                    <a:pt x="46701" y="180581"/>
                  </a:lnTo>
                  <a:lnTo>
                    <a:pt x="46812" y="217576"/>
                  </a:lnTo>
                  <a:lnTo>
                    <a:pt x="52861" y="220240"/>
                  </a:lnTo>
                  <a:lnTo>
                    <a:pt x="58975" y="221094"/>
                  </a:lnTo>
                  <a:lnTo>
                    <a:pt x="65046" y="220148"/>
                  </a:lnTo>
                  <a:lnTo>
                    <a:pt x="70967" y="217411"/>
                  </a:lnTo>
                  <a:lnTo>
                    <a:pt x="70929" y="175641"/>
                  </a:lnTo>
                  <a:lnTo>
                    <a:pt x="70523" y="174485"/>
                  </a:lnTo>
                  <a:lnTo>
                    <a:pt x="69977" y="173621"/>
                  </a:lnTo>
                  <a:lnTo>
                    <a:pt x="66789" y="168833"/>
                  </a:lnTo>
                  <a:lnTo>
                    <a:pt x="66541" y="165011"/>
                  </a:lnTo>
                  <a:lnTo>
                    <a:pt x="66458" y="163055"/>
                  </a:lnTo>
                  <a:lnTo>
                    <a:pt x="66757" y="150917"/>
                  </a:lnTo>
                  <a:lnTo>
                    <a:pt x="66662" y="93738"/>
                  </a:lnTo>
                  <a:lnTo>
                    <a:pt x="51066" y="89522"/>
                  </a:lnTo>
                  <a:close/>
                </a:path>
                <a:path w="457200" h="427989">
                  <a:moveTo>
                    <a:pt x="110490" y="105549"/>
                  </a:moveTo>
                  <a:lnTo>
                    <a:pt x="110506" y="150917"/>
                  </a:lnTo>
                  <a:lnTo>
                    <a:pt x="110376" y="163055"/>
                  </a:lnTo>
                  <a:lnTo>
                    <a:pt x="110343" y="171234"/>
                  </a:lnTo>
                  <a:lnTo>
                    <a:pt x="155681" y="192067"/>
                  </a:lnTo>
                  <a:lnTo>
                    <a:pt x="206286" y="197751"/>
                  </a:lnTo>
                  <a:lnTo>
                    <a:pt x="234389" y="198631"/>
                  </a:lnTo>
                  <a:lnTo>
                    <a:pt x="262415" y="198142"/>
                  </a:lnTo>
                  <a:lnTo>
                    <a:pt x="318173" y="191884"/>
                  </a:lnTo>
                  <a:lnTo>
                    <a:pt x="359270" y="176669"/>
                  </a:lnTo>
                  <a:lnTo>
                    <a:pt x="362623" y="171234"/>
                  </a:lnTo>
                  <a:lnTo>
                    <a:pt x="362458" y="163055"/>
                  </a:lnTo>
                  <a:lnTo>
                    <a:pt x="362317" y="150917"/>
                  </a:lnTo>
                  <a:lnTo>
                    <a:pt x="362283" y="136715"/>
                  </a:lnTo>
                  <a:lnTo>
                    <a:pt x="230098" y="136715"/>
                  </a:lnTo>
                  <a:lnTo>
                    <a:pt x="226885" y="136664"/>
                  </a:lnTo>
                  <a:lnTo>
                    <a:pt x="110490" y="105549"/>
                  </a:lnTo>
                  <a:close/>
                </a:path>
                <a:path w="457200" h="427989">
                  <a:moveTo>
                    <a:pt x="362038" y="102476"/>
                  </a:moveTo>
                  <a:lnTo>
                    <a:pt x="360108" y="102844"/>
                  </a:lnTo>
                  <a:lnTo>
                    <a:pt x="358736" y="103047"/>
                  </a:lnTo>
                  <a:lnTo>
                    <a:pt x="357378" y="103390"/>
                  </a:lnTo>
                  <a:lnTo>
                    <a:pt x="290493" y="120954"/>
                  </a:lnTo>
                  <a:lnTo>
                    <a:pt x="230098" y="136715"/>
                  </a:lnTo>
                  <a:lnTo>
                    <a:pt x="362283" y="136715"/>
                  </a:lnTo>
                  <a:lnTo>
                    <a:pt x="362265" y="105549"/>
                  </a:lnTo>
                  <a:lnTo>
                    <a:pt x="362127" y="104419"/>
                  </a:lnTo>
                  <a:lnTo>
                    <a:pt x="362038" y="102476"/>
                  </a:lnTo>
                  <a:close/>
                </a:path>
                <a:path w="457200" h="427989">
                  <a:moveTo>
                    <a:pt x="229844" y="0"/>
                  </a:moveTo>
                  <a:lnTo>
                    <a:pt x="226999" y="76"/>
                  </a:lnTo>
                  <a:lnTo>
                    <a:pt x="0" y="59626"/>
                  </a:lnTo>
                  <a:lnTo>
                    <a:pt x="2641" y="60413"/>
                  </a:lnTo>
                  <a:lnTo>
                    <a:pt x="4102" y="60883"/>
                  </a:lnTo>
                  <a:lnTo>
                    <a:pt x="227355" y="120954"/>
                  </a:lnTo>
                  <a:lnTo>
                    <a:pt x="229895" y="120929"/>
                  </a:lnTo>
                  <a:lnTo>
                    <a:pt x="456768" y="61493"/>
                  </a:lnTo>
                  <a:lnTo>
                    <a:pt x="453898" y="60515"/>
                  </a:lnTo>
                  <a:lnTo>
                    <a:pt x="452234" y="59842"/>
                  </a:lnTo>
                  <a:lnTo>
                    <a:pt x="229844" y="0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3053" y="3776451"/>
              <a:ext cx="1120714" cy="11207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3039" y="3776446"/>
              <a:ext cx="950925" cy="9509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439170" y="3974668"/>
              <a:ext cx="384175" cy="554990"/>
            </a:xfrm>
            <a:custGeom>
              <a:avLst/>
              <a:gdLst/>
              <a:ahLst/>
              <a:cxnLst/>
              <a:rect l="l" t="t" r="r" b="b"/>
              <a:pathLst>
                <a:path w="384175" h="554989">
                  <a:moveTo>
                    <a:pt x="374535" y="177965"/>
                  </a:moveTo>
                  <a:lnTo>
                    <a:pt x="317906" y="155663"/>
                  </a:lnTo>
                  <a:lnTo>
                    <a:pt x="290131" y="155689"/>
                  </a:lnTo>
                  <a:lnTo>
                    <a:pt x="290131" y="344678"/>
                  </a:lnTo>
                  <a:lnTo>
                    <a:pt x="289775" y="347916"/>
                  </a:lnTo>
                  <a:lnTo>
                    <a:pt x="284480" y="356755"/>
                  </a:lnTo>
                  <a:lnTo>
                    <a:pt x="281355" y="362432"/>
                  </a:lnTo>
                  <a:lnTo>
                    <a:pt x="275120" y="373024"/>
                  </a:lnTo>
                  <a:lnTo>
                    <a:pt x="264629" y="390740"/>
                  </a:lnTo>
                  <a:lnTo>
                    <a:pt x="264363" y="391147"/>
                  </a:lnTo>
                  <a:lnTo>
                    <a:pt x="263994" y="391502"/>
                  </a:lnTo>
                  <a:lnTo>
                    <a:pt x="263271" y="392366"/>
                  </a:lnTo>
                  <a:lnTo>
                    <a:pt x="263664" y="388505"/>
                  </a:lnTo>
                  <a:lnTo>
                    <a:pt x="262559" y="385711"/>
                  </a:lnTo>
                  <a:lnTo>
                    <a:pt x="257733" y="377507"/>
                  </a:lnTo>
                  <a:lnTo>
                    <a:pt x="257733" y="393890"/>
                  </a:lnTo>
                  <a:lnTo>
                    <a:pt x="255917" y="402018"/>
                  </a:lnTo>
                  <a:lnTo>
                    <a:pt x="251498" y="408470"/>
                  </a:lnTo>
                  <a:lnTo>
                    <a:pt x="244957" y="412724"/>
                  </a:lnTo>
                  <a:lnTo>
                    <a:pt x="236766" y="414299"/>
                  </a:lnTo>
                  <a:lnTo>
                    <a:pt x="202755" y="414350"/>
                  </a:lnTo>
                  <a:lnTo>
                    <a:pt x="201942" y="414147"/>
                  </a:lnTo>
                  <a:lnTo>
                    <a:pt x="200952" y="414058"/>
                  </a:lnTo>
                  <a:lnTo>
                    <a:pt x="200952" y="370598"/>
                  </a:lnTo>
                  <a:lnTo>
                    <a:pt x="246621" y="370598"/>
                  </a:lnTo>
                  <a:lnTo>
                    <a:pt x="247142" y="371449"/>
                  </a:lnTo>
                  <a:lnTo>
                    <a:pt x="247624" y="372173"/>
                  </a:lnTo>
                  <a:lnTo>
                    <a:pt x="248145" y="373024"/>
                  </a:lnTo>
                  <a:lnTo>
                    <a:pt x="250736" y="377634"/>
                  </a:lnTo>
                  <a:lnTo>
                    <a:pt x="253352" y="382422"/>
                  </a:lnTo>
                  <a:lnTo>
                    <a:pt x="257225" y="389267"/>
                  </a:lnTo>
                  <a:lnTo>
                    <a:pt x="257657" y="390740"/>
                  </a:lnTo>
                  <a:lnTo>
                    <a:pt x="257733" y="393890"/>
                  </a:lnTo>
                  <a:lnTo>
                    <a:pt x="257733" y="377507"/>
                  </a:lnTo>
                  <a:lnTo>
                    <a:pt x="253682" y="370598"/>
                  </a:lnTo>
                  <a:lnTo>
                    <a:pt x="243852" y="353783"/>
                  </a:lnTo>
                  <a:lnTo>
                    <a:pt x="240893" y="348729"/>
                  </a:lnTo>
                  <a:lnTo>
                    <a:pt x="236982" y="342036"/>
                  </a:lnTo>
                  <a:lnTo>
                    <a:pt x="224853" y="348729"/>
                  </a:lnTo>
                  <a:lnTo>
                    <a:pt x="224370" y="348195"/>
                  </a:lnTo>
                  <a:lnTo>
                    <a:pt x="244602" y="313486"/>
                  </a:lnTo>
                  <a:lnTo>
                    <a:pt x="245287" y="312293"/>
                  </a:lnTo>
                  <a:lnTo>
                    <a:pt x="287274" y="312293"/>
                  </a:lnTo>
                  <a:lnTo>
                    <a:pt x="287350" y="312839"/>
                  </a:lnTo>
                  <a:lnTo>
                    <a:pt x="275501" y="319747"/>
                  </a:lnTo>
                  <a:lnTo>
                    <a:pt x="275831" y="320446"/>
                  </a:lnTo>
                  <a:lnTo>
                    <a:pt x="275996" y="320903"/>
                  </a:lnTo>
                  <a:lnTo>
                    <a:pt x="279996" y="327837"/>
                  </a:lnTo>
                  <a:lnTo>
                    <a:pt x="283552" y="334505"/>
                  </a:lnTo>
                  <a:lnTo>
                    <a:pt x="290131" y="344678"/>
                  </a:lnTo>
                  <a:lnTo>
                    <a:pt x="290131" y="155689"/>
                  </a:lnTo>
                  <a:lnTo>
                    <a:pt x="276110" y="155702"/>
                  </a:lnTo>
                  <a:lnTo>
                    <a:pt x="270725" y="155956"/>
                  </a:lnTo>
                  <a:lnTo>
                    <a:pt x="261188" y="155956"/>
                  </a:lnTo>
                  <a:lnTo>
                    <a:pt x="261188" y="291680"/>
                  </a:lnTo>
                  <a:lnTo>
                    <a:pt x="223443" y="313486"/>
                  </a:lnTo>
                  <a:lnTo>
                    <a:pt x="218008" y="303936"/>
                  </a:lnTo>
                  <a:lnTo>
                    <a:pt x="200507" y="273265"/>
                  </a:lnTo>
                  <a:lnTo>
                    <a:pt x="204025" y="267157"/>
                  </a:lnTo>
                  <a:lnTo>
                    <a:pt x="205994" y="263690"/>
                  </a:lnTo>
                  <a:lnTo>
                    <a:pt x="208838" y="258927"/>
                  </a:lnTo>
                  <a:lnTo>
                    <a:pt x="210477" y="256108"/>
                  </a:lnTo>
                  <a:lnTo>
                    <a:pt x="211709" y="255079"/>
                  </a:lnTo>
                  <a:lnTo>
                    <a:pt x="219163" y="250875"/>
                  </a:lnTo>
                  <a:lnTo>
                    <a:pt x="227685" y="249859"/>
                  </a:lnTo>
                  <a:lnTo>
                    <a:pt x="236105" y="252641"/>
                  </a:lnTo>
                  <a:lnTo>
                    <a:pt x="260642" y="290004"/>
                  </a:lnTo>
                  <a:lnTo>
                    <a:pt x="260858" y="290817"/>
                  </a:lnTo>
                  <a:lnTo>
                    <a:pt x="261188" y="291680"/>
                  </a:lnTo>
                  <a:lnTo>
                    <a:pt x="261188" y="155956"/>
                  </a:lnTo>
                  <a:lnTo>
                    <a:pt x="259410" y="155956"/>
                  </a:lnTo>
                  <a:lnTo>
                    <a:pt x="253453" y="155714"/>
                  </a:lnTo>
                  <a:lnTo>
                    <a:pt x="211264" y="155714"/>
                  </a:lnTo>
                  <a:lnTo>
                    <a:pt x="211264" y="248462"/>
                  </a:lnTo>
                  <a:lnTo>
                    <a:pt x="208038" y="249859"/>
                  </a:lnTo>
                  <a:lnTo>
                    <a:pt x="206070" y="252349"/>
                  </a:lnTo>
                  <a:lnTo>
                    <a:pt x="194119" y="273265"/>
                  </a:lnTo>
                  <a:lnTo>
                    <a:pt x="182905" y="292722"/>
                  </a:lnTo>
                  <a:lnTo>
                    <a:pt x="181952" y="294551"/>
                  </a:lnTo>
                  <a:lnTo>
                    <a:pt x="180898" y="296481"/>
                  </a:lnTo>
                  <a:lnTo>
                    <a:pt x="192709" y="303466"/>
                  </a:lnTo>
                  <a:lnTo>
                    <a:pt x="192608" y="303936"/>
                  </a:lnTo>
                  <a:lnTo>
                    <a:pt x="191236" y="303936"/>
                  </a:lnTo>
                  <a:lnTo>
                    <a:pt x="191236" y="390232"/>
                  </a:lnTo>
                  <a:lnTo>
                    <a:pt x="170167" y="426415"/>
                  </a:lnTo>
                  <a:lnTo>
                    <a:pt x="169468" y="426250"/>
                  </a:lnTo>
                  <a:lnTo>
                    <a:pt x="169468" y="412546"/>
                  </a:lnTo>
                  <a:lnTo>
                    <a:pt x="169468" y="412369"/>
                  </a:lnTo>
                  <a:lnTo>
                    <a:pt x="168541" y="412280"/>
                  </a:lnTo>
                  <a:lnTo>
                    <a:pt x="167970" y="412178"/>
                  </a:lnTo>
                  <a:lnTo>
                    <a:pt x="160172" y="412178"/>
                  </a:lnTo>
                  <a:lnTo>
                    <a:pt x="152908" y="411911"/>
                  </a:lnTo>
                  <a:lnTo>
                    <a:pt x="140804" y="412546"/>
                  </a:lnTo>
                  <a:lnTo>
                    <a:pt x="137883" y="410641"/>
                  </a:lnTo>
                  <a:lnTo>
                    <a:pt x="135610" y="406577"/>
                  </a:lnTo>
                  <a:lnTo>
                    <a:pt x="130810" y="398157"/>
                  </a:lnTo>
                  <a:lnTo>
                    <a:pt x="114833" y="370598"/>
                  </a:lnTo>
                  <a:lnTo>
                    <a:pt x="112280" y="366026"/>
                  </a:lnTo>
                  <a:lnTo>
                    <a:pt x="115163" y="366737"/>
                  </a:lnTo>
                  <a:lnTo>
                    <a:pt x="117805" y="367893"/>
                  </a:lnTo>
                  <a:lnTo>
                    <a:pt x="130340" y="367982"/>
                  </a:lnTo>
                  <a:lnTo>
                    <a:pt x="164807" y="367880"/>
                  </a:lnTo>
                  <a:lnTo>
                    <a:pt x="166027" y="367880"/>
                  </a:lnTo>
                  <a:lnTo>
                    <a:pt x="169583" y="367880"/>
                  </a:lnTo>
                  <a:lnTo>
                    <a:pt x="169583" y="366026"/>
                  </a:lnTo>
                  <a:lnTo>
                    <a:pt x="169583" y="362432"/>
                  </a:lnTo>
                  <a:lnTo>
                    <a:pt x="169583" y="353910"/>
                  </a:lnTo>
                  <a:lnTo>
                    <a:pt x="170332" y="353783"/>
                  </a:lnTo>
                  <a:lnTo>
                    <a:pt x="191236" y="390232"/>
                  </a:lnTo>
                  <a:lnTo>
                    <a:pt x="191236" y="303936"/>
                  </a:lnTo>
                  <a:lnTo>
                    <a:pt x="162928" y="303936"/>
                  </a:lnTo>
                  <a:lnTo>
                    <a:pt x="162928" y="322376"/>
                  </a:lnTo>
                  <a:lnTo>
                    <a:pt x="139509" y="362381"/>
                  </a:lnTo>
                  <a:lnTo>
                    <a:pt x="104127" y="340144"/>
                  </a:lnTo>
                  <a:lnTo>
                    <a:pt x="106946" y="331406"/>
                  </a:lnTo>
                  <a:lnTo>
                    <a:pt x="110972" y="324370"/>
                  </a:lnTo>
                  <a:lnTo>
                    <a:pt x="124866" y="300405"/>
                  </a:lnTo>
                  <a:lnTo>
                    <a:pt x="162928" y="322376"/>
                  </a:lnTo>
                  <a:lnTo>
                    <a:pt x="162928" y="303936"/>
                  </a:lnTo>
                  <a:lnTo>
                    <a:pt x="150393" y="303936"/>
                  </a:lnTo>
                  <a:lnTo>
                    <a:pt x="148412" y="300405"/>
                  </a:lnTo>
                  <a:lnTo>
                    <a:pt x="129971" y="267728"/>
                  </a:lnTo>
                  <a:lnTo>
                    <a:pt x="130124" y="267589"/>
                  </a:lnTo>
                  <a:lnTo>
                    <a:pt x="130314" y="267474"/>
                  </a:lnTo>
                  <a:lnTo>
                    <a:pt x="130454" y="267347"/>
                  </a:lnTo>
                  <a:lnTo>
                    <a:pt x="142252" y="273989"/>
                  </a:lnTo>
                  <a:lnTo>
                    <a:pt x="143014" y="272935"/>
                  </a:lnTo>
                  <a:lnTo>
                    <a:pt x="143573" y="272288"/>
                  </a:lnTo>
                  <a:lnTo>
                    <a:pt x="146405" y="267347"/>
                  </a:lnTo>
                  <a:lnTo>
                    <a:pt x="147624" y="265214"/>
                  </a:lnTo>
                  <a:lnTo>
                    <a:pt x="151384" y="258927"/>
                  </a:lnTo>
                  <a:lnTo>
                    <a:pt x="156718" y="249072"/>
                  </a:lnTo>
                  <a:lnTo>
                    <a:pt x="159359" y="247777"/>
                  </a:lnTo>
                  <a:lnTo>
                    <a:pt x="163068" y="247777"/>
                  </a:lnTo>
                  <a:lnTo>
                    <a:pt x="174586" y="247789"/>
                  </a:lnTo>
                  <a:lnTo>
                    <a:pt x="209169" y="247777"/>
                  </a:lnTo>
                  <a:lnTo>
                    <a:pt x="209804" y="247777"/>
                  </a:lnTo>
                  <a:lnTo>
                    <a:pt x="210400" y="247865"/>
                  </a:lnTo>
                  <a:lnTo>
                    <a:pt x="211010" y="247916"/>
                  </a:lnTo>
                  <a:lnTo>
                    <a:pt x="211264" y="248462"/>
                  </a:lnTo>
                  <a:lnTo>
                    <a:pt x="211264" y="155714"/>
                  </a:lnTo>
                  <a:lnTo>
                    <a:pt x="53797" y="155689"/>
                  </a:lnTo>
                  <a:lnTo>
                    <a:pt x="51282" y="155689"/>
                  </a:lnTo>
                  <a:lnTo>
                    <a:pt x="51473" y="163385"/>
                  </a:lnTo>
                  <a:lnTo>
                    <a:pt x="50152" y="170535"/>
                  </a:lnTo>
                  <a:lnTo>
                    <a:pt x="16179" y="193929"/>
                  </a:lnTo>
                  <a:lnTo>
                    <a:pt x="44081" y="457390"/>
                  </a:lnTo>
                  <a:lnTo>
                    <a:pt x="66497" y="449986"/>
                  </a:lnTo>
                  <a:lnTo>
                    <a:pt x="87858" y="449986"/>
                  </a:lnTo>
                  <a:lnTo>
                    <a:pt x="106946" y="457187"/>
                  </a:lnTo>
                  <a:lnTo>
                    <a:pt x="124929" y="472376"/>
                  </a:lnTo>
                  <a:lnTo>
                    <a:pt x="135788" y="493268"/>
                  </a:lnTo>
                  <a:lnTo>
                    <a:pt x="138620" y="513892"/>
                  </a:lnTo>
                  <a:lnTo>
                    <a:pt x="133807" y="534327"/>
                  </a:lnTo>
                  <a:lnTo>
                    <a:pt x="121716" y="554621"/>
                  </a:lnTo>
                  <a:lnTo>
                    <a:pt x="253707" y="554609"/>
                  </a:lnTo>
                  <a:lnTo>
                    <a:pt x="320560" y="554621"/>
                  </a:lnTo>
                  <a:lnTo>
                    <a:pt x="327152" y="551853"/>
                  </a:lnTo>
                  <a:lnTo>
                    <a:pt x="341617" y="489432"/>
                  </a:lnTo>
                  <a:lnTo>
                    <a:pt x="345770" y="449821"/>
                  </a:lnTo>
                  <a:lnTo>
                    <a:pt x="348221" y="426415"/>
                  </a:lnTo>
                  <a:lnTo>
                    <a:pt x="349516" y="414350"/>
                  </a:lnTo>
                  <a:lnTo>
                    <a:pt x="351891" y="392366"/>
                  </a:lnTo>
                  <a:lnTo>
                    <a:pt x="356628" y="347916"/>
                  </a:lnTo>
                  <a:lnTo>
                    <a:pt x="360387" y="312293"/>
                  </a:lnTo>
                  <a:lnTo>
                    <a:pt x="367017" y="249859"/>
                  </a:lnTo>
                  <a:lnTo>
                    <a:pt x="367233" y="247777"/>
                  </a:lnTo>
                  <a:lnTo>
                    <a:pt x="369989" y="221996"/>
                  </a:lnTo>
                  <a:lnTo>
                    <a:pt x="373164" y="191516"/>
                  </a:lnTo>
                  <a:lnTo>
                    <a:pt x="374535" y="177965"/>
                  </a:lnTo>
                  <a:close/>
                </a:path>
                <a:path w="384175" h="554989">
                  <a:moveTo>
                    <a:pt x="383641" y="46939"/>
                  </a:moveTo>
                  <a:lnTo>
                    <a:pt x="383184" y="42913"/>
                  </a:lnTo>
                  <a:lnTo>
                    <a:pt x="380441" y="33248"/>
                  </a:lnTo>
                  <a:lnTo>
                    <a:pt x="379183" y="27571"/>
                  </a:lnTo>
                  <a:lnTo>
                    <a:pt x="377469" y="22034"/>
                  </a:lnTo>
                  <a:lnTo>
                    <a:pt x="373608" y="14605"/>
                  </a:lnTo>
                  <a:lnTo>
                    <a:pt x="367563" y="9385"/>
                  </a:lnTo>
                  <a:lnTo>
                    <a:pt x="359791" y="6946"/>
                  </a:lnTo>
                  <a:lnTo>
                    <a:pt x="350786" y="7835"/>
                  </a:lnTo>
                  <a:lnTo>
                    <a:pt x="261620" y="31584"/>
                  </a:lnTo>
                  <a:lnTo>
                    <a:pt x="259308" y="30327"/>
                  </a:lnTo>
                  <a:lnTo>
                    <a:pt x="257200" y="23075"/>
                  </a:lnTo>
                  <a:lnTo>
                    <a:pt x="256209" y="18821"/>
                  </a:lnTo>
                  <a:lnTo>
                    <a:pt x="254889" y="14655"/>
                  </a:lnTo>
                  <a:lnTo>
                    <a:pt x="251040" y="7556"/>
                  </a:lnTo>
                  <a:lnTo>
                    <a:pt x="245021" y="2476"/>
                  </a:lnTo>
                  <a:lnTo>
                    <a:pt x="237451" y="0"/>
                  </a:lnTo>
                  <a:lnTo>
                    <a:pt x="228955" y="711"/>
                  </a:lnTo>
                  <a:lnTo>
                    <a:pt x="120040" y="29552"/>
                  </a:lnTo>
                  <a:lnTo>
                    <a:pt x="116255" y="30378"/>
                  </a:lnTo>
                  <a:lnTo>
                    <a:pt x="112801" y="31864"/>
                  </a:lnTo>
                  <a:lnTo>
                    <a:pt x="106692" y="36029"/>
                  </a:lnTo>
                  <a:lnTo>
                    <a:pt x="102590" y="42011"/>
                  </a:lnTo>
                  <a:lnTo>
                    <a:pt x="100761" y="49123"/>
                  </a:lnTo>
                  <a:lnTo>
                    <a:pt x="101473" y="56680"/>
                  </a:lnTo>
                  <a:lnTo>
                    <a:pt x="105295" y="71056"/>
                  </a:lnTo>
                  <a:lnTo>
                    <a:pt x="104025" y="73380"/>
                  </a:lnTo>
                  <a:lnTo>
                    <a:pt x="15011" y="96951"/>
                  </a:lnTo>
                  <a:lnTo>
                    <a:pt x="0" y="119049"/>
                  </a:lnTo>
                  <a:lnTo>
                    <a:pt x="546" y="123012"/>
                  </a:lnTo>
                  <a:lnTo>
                    <a:pt x="1625" y="126873"/>
                  </a:lnTo>
                  <a:lnTo>
                    <a:pt x="2514" y="131076"/>
                  </a:lnTo>
                  <a:lnTo>
                    <a:pt x="18059" y="127825"/>
                  </a:lnTo>
                  <a:lnTo>
                    <a:pt x="31229" y="130086"/>
                  </a:lnTo>
                  <a:lnTo>
                    <a:pt x="42075" y="137896"/>
                  </a:lnTo>
                  <a:lnTo>
                    <a:pt x="50685" y="151295"/>
                  </a:lnTo>
                  <a:lnTo>
                    <a:pt x="376174" y="64922"/>
                  </a:lnTo>
                  <a:lnTo>
                    <a:pt x="381952" y="57873"/>
                  </a:lnTo>
                  <a:lnTo>
                    <a:pt x="383641" y="46939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72005" y="4442571"/>
              <a:ext cx="86931" cy="8666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434568" y="4112425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4" h="46354">
                  <a:moveTo>
                    <a:pt x="21793" y="0"/>
                  </a:moveTo>
                  <a:lnTo>
                    <a:pt x="12617" y="2252"/>
                  </a:lnTo>
                  <a:lnTo>
                    <a:pt x="5767" y="7478"/>
                  </a:lnTo>
                  <a:lnTo>
                    <a:pt x="1481" y="14892"/>
                  </a:lnTo>
                  <a:lnTo>
                    <a:pt x="0" y="23710"/>
                  </a:lnTo>
                  <a:lnTo>
                    <a:pt x="1902" y="32741"/>
                  </a:lnTo>
                  <a:lnTo>
                    <a:pt x="7077" y="39938"/>
                  </a:lnTo>
                  <a:lnTo>
                    <a:pt x="14694" y="44634"/>
                  </a:lnTo>
                  <a:lnTo>
                    <a:pt x="23926" y="46164"/>
                  </a:lnTo>
                  <a:lnTo>
                    <a:pt x="32656" y="44085"/>
                  </a:lnTo>
                  <a:lnTo>
                    <a:pt x="39785" y="38933"/>
                  </a:lnTo>
                  <a:lnTo>
                    <a:pt x="44529" y="31535"/>
                  </a:lnTo>
                  <a:lnTo>
                    <a:pt x="46100" y="22720"/>
                  </a:lnTo>
                  <a:lnTo>
                    <a:pt x="44010" y="13407"/>
                  </a:lnTo>
                  <a:lnTo>
                    <a:pt x="38823" y="6069"/>
                  </a:lnTo>
                  <a:lnTo>
                    <a:pt x="31199" y="1376"/>
                  </a:lnTo>
                  <a:lnTo>
                    <a:pt x="21793" y="0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55834" y="2504429"/>
              <a:ext cx="1120712" cy="11207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55816" y="2504439"/>
              <a:ext cx="950912" cy="95091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547180" y="2720080"/>
              <a:ext cx="568960" cy="520065"/>
            </a:xfrm>
            <a:custGeom>
              <a:avLst/>
              <a:gdLst/>
              <a:ahLst/>
              <a:cxnLst/>
              <a:rect l="l" t="t" r="r" b="b"/>
              <a:pathLst>
                <a:path w="568959" h="520064">
                  <a:moveTo>
                    <a:pt x="159815" y="0"/>
                  </a:moveTo>
                  <a:lnTo>
                    <a:pt x="139446" y="23950"/>
                  </a:lnTo>
                  <a:lnTo>
                    <a:pt x="140568" y="29800"/>
                  </a:lnTo>
                  <a:lnTo>
                    <a:pt x="144010" y="35450"/>
                  </a:lnTo>
                  <a:lnTo>
                    <a:pt x="149379" y="40252"/>
                  </a:lnTo>
                  <a:lnTo>
                    <a:pt x="155838" y="43387"/>
                  </a:lnTo>
                  <a:lnTo>
                    <a:pt x="162552" y="44037"/>
                  </a:lnTo>
                  <a:lnTo>
                    <a:pt x="166451" y="43516"/>
                  </a:lnTo>
                  <a:lnTo>
                    <a:pt x="170388" y="42449"/>
                  </a:lnTo>
                  <a:lnTo>
                    <a:pt x="178668" y="39338"/>
                  </a:lnTo>
                  <a:lnTo>
                    <a:pt x="182808" y="38931"/>
                  </a:lnTo>
                  <a:lnTo>
                    <a:pt x="188460" y="44240"/>
                  </a:lnTo>
                  <a:lnTo>
                    <a:pt x="196666" y="56324"/>
                  </a:lnTo>
                  <a:lnTo>
                    <a:pt x="201165" y="68132"/>
                  </a:lnTo>
                  <a:lnTo>
                    <a:pt x="202451" y="80620"/>
                  </a:lnTo>
                  <a:lnTo>
                    <a:pt x="200233" y="93783"/>
                  </a:lnTo>
                  <a:lnTo>
                    <a:pt x="161523" y="199180"/>
                  </a:lnTo>
                  <a:lnTo>
                    <a:pt x="152684" y="206673"/>
                  </a:lnTo>
                  <a:lnTo>
                    <a:pt x="150423" y="211905"/>
                  </a:lnTo>
                  <a:lnTo>
                    <a:pt x="137584" y="249180"/>
                  </a:lnTo>
                  <a:lnTo>
                    <a:pt x="113416" y="261499"/>
                  </a:lnTo>
                  <a:lnTo>
                    <a:pt x="104957" y="260877"/>
                  </a:lnTo>
                  <a:lnTo>
                    <a:pt x="83006" y="225921"/>
                  </a:lnTo>
                  <a:lnTo>
                    <a:pt x="78808" y="210064"/>
                  </a:lnTo>
                  <a:lnTo>
                    <a:pt x="71633" y="201593"/>
                  </a:lnTo>
                  <a:lnTo>
                    <a:pt x="68674" y="194913"/>
                  </a:lnTo>
                  <a:lnTo>
                    <a:pt x="35095" y="97923"/>
                  </a:lnTo>
                  <a:lnTo>
                    <a:pt x="31018" y="85413"/>
                  </a:lnTo>
                  <a:lnTo>
                    <a:pt x="30485" y="79038"/>
                  </a:lnTo>
                  <a:lnTo>
                    <a:pt x="31138" y="67630"/>
                  </a:lnTo>
                  <a:lnTo>
                    <a:pt x="34809" y="57629"/>
                  </a:lnTo>
                  <a:lnTo>
                    <a:pt x="41061" y="48881"/>
                  </a:lnTo>
                  <a:lnTo>
                    <a:pt x="49458" y="41230"/>
                  </a:lnTo>
                  <a:lnTo>
                    <a:pt x="52354" y="39008"/>
                  </a:lnTo>
                  <a:lnTo>
                    <a:pt x="55326" y="39325"/>
                  </a:lnTo>
                  <a:lnTo>
                    <a:pt x="64952" y="44621"/>
                  </a:lnTo>
                  <a:lnTo>
                    <a:pt x="71849" y="44951"/>
                  </a:lnTo>
                  <a:lnTo>
                    <a:pt x="79126" y="42983"/>
                  </a:lnTo>
                  <a:lnTo>
                    <a:pt x="88948" y="37390"/>
                  </a:lnTo>
                  <a:lnTo>
                    <a:pt x="94556" y="28262"/>
                  </a:lnTo>
                  <a:lnTo>
                    <a:pt x="95249" y="17674"/>
                  </a:lnTo>
                  <a:lnTo>
                    <a:pt x="90327" y="7702"/>
                  </a:lnTo>
                  <a:lnTo>
                    <a:pt x="85244" y="3470"/>
                  </a:lnTo>
                  <a:lnTo>
                    <a:pt x="79591" y="1285"/>
                  </a:lnTo>
                  <a:lnTo>
                    <a:pt x="73502" y="887"/>
                  </a:lnTo>
                  <a:lnTo>
                    <a:pt x="67111" y="2012"/>
                  </a:lnTo>
                  <a:lnTo>
                    <a:pt x="60673" y="3790"/>
                  </a:lnTo>
                  <a:lnTo>
                    <a:pt x="54475" y="6407"/>
                  </a:lnTo>
                  <a:lnTo>
                    <a:pt x="48074" y="8350"/>
                  </a:lnTo>
                  <a:lnTo>
                    <a:pt x="7941" y="43304"/>
                  </a:lnTo>
                  <a:lnTo>
                    <a:pt x="0" y="81560"/>
                  </a:lnTo>
                  <a:lnTo>
                    <a:pt x="3751" y="102279"/>
                  </a:lnTo>
                  <a:lnTo>
                    <a:pt x="7047" y="112959"/>
                  </a:lnTo>
                  <a:lnTo>
                    <a:pt x="38841" y="209048"/>
                  </a:lnTo>
                  <a:lnTo>
                    <a:pt x="39679" y="212159"/>
                  </a:lnTo>
                  <a:lnTo>
                    <a:pt x="39629" y="217227"/>
                  </a:lnTo>
                  <a:lnTo>
                    <a:pt x="38587" y="220872"/>
                  </a:lnTo>
                  <a:lnTo>
                    <a:pt x="42219" y="236502"/>
                  </a:lnTo>
                  <a:lnTo>
                    <a:pt x="65481" y="280895"/>
                  </a:lnTo>
                  <a:lnTo>
                    <a:pt x="98887" y="301669"/>
                  </a:lnTo>
                  <a:lnTo>
                    <a:pt x="99585" y="302723"/>
                  </a:lnTo>
                  <a:lnTo>
                    <a:pt x="106452" y="344742"/>
                  </a:lnTo>
                  <a:lnTo>
                    <a:pt x="122115" y="387178"/>
                  </a:lnTo>
                  <a:lnTo>
                    <a:pt x="148623" y="429810"/>
                  </a:lnTo>
                  <a:lnTo>
                    <a:pt x="183647" y="465804"/>
                  </a:lnTo>
                  <a:lnTo>
                    <a:pt x="226629" y="494238"/>
                  </a:lnTo>
                  <a:lnTo>
                    <a:pt x="262559" y="508946"/>
                  </a:lnTo>
                  <a:lnTo>
                    <a:pt x="304401" y="518048"/>
                  </a:lnTo>
                  <a:lnTo>
                    <a:pt x="325963" y="519690"/>
                  </a:lnTo>
                  <a:lnTo>
                    <a:pt x="348416" y="519350"/>
                  </a:lnTo>
                  <a:lnTo>
                    <a:pt x="392271" y="512435"/>
                  </a:lnTo>
                  <a:lnTo>
                    <a:pt x="434222" y="497226"/>
                  </a:lnTo>
                  <a:lnTo>
                    <a:pt x="472075" y="474608"/>
                  </a:lnTo>
                  <a:lnTo>
                    <a:pt x="508262" y="441885"/>
                  </a:lnTo>
                  <a:lnTo>
                    <a:pt x="538760" y="399243"/>
                  </a:lnTo>
                  <a:lnTo>
                    <a:pt x="556721" y="357996"/>
                  </a:lnTo>
                  <a:lnTo>
                    <a:pt x="567530" y="303891"/>
                  </a:lnTo>
                  <a:lnTo>
                    <a:pt x="568350" y="286010"/>
                  </a:lnTo>
                  <a:lnTo>
                    <a:pt x="567744" y="268250"/>
                  </a:lnTo>
                  <a:lnTo>
                    <a:pt x="556416" y="211221"/>
                  </a:lnTo>
                  <a:lnTo>
                    <a:pt x="538238" y="170159"/>
                  </a:lnTo>
                  <a:lnTo>
                    <a:pt x="524350" y="148723"/>
                  </a:lnTo>
                  <a:lnTo>
                    <a:pt x="523651" y="149256"/>
                  </a:lnTo>
                  <a:lnTo>
                    <a:pt x="518170" y="157037"/>
                  </a:lnTo>
                  <a:lnTo>
                    <a:pt x="512089" y="163860"/>
                  </a:lnTo>
                  <a:lnTo>
                    <a:pt x="505277" y="169946"/>
                  </a:lnTo>
                  <a:lnTo>
                    <a:pt x="495940" y="176422"/>
                  </a:lnTo>
                  <a:lnTo>
                    <a:pt x="496359" y="177387"/>
                  </a:lnTo>
                  <a:lnTo>
                    <a:pt x="516209" y="215715"/>
                  </a:lnTo>
                  <a:lnTo>
                    <a:pt x="526524" y="252474"/>
                  </a:lnTo>
                  <a:lnTo>
                    <a:pt x="529305" y="279979"/>
                  </a:lnTo>
                  <a:lnTo>
                    <a:pt x="529147" y="294738"/>
                  </a:lnTo>
                  <a:lnTo>
                    <a:pt x="523407" y="333585"/>
                  </a:lnTo>
                  <a:lnTo>
                    <a:pt x="500902" y="386682"/>
                  </a:lnTo>
                  <a:lnTo>
                    <a:pt x="465282" y="429879"/>
                  </a:lnTo>
                  <a:lnTo>
                    <a:pt x="430230" y="455341"/>
                  </a:lnTo>
                  <a:lnTo>
                    <a:pt x="389793" y="472636"/>
                  </a:lnTo>
                  <a:lnTo>
                    <a:pt x="351033" y="480180"/>
                  </a:lnTo>
                  <a:lnTo>
                    <a:pt x="335638" y="480883"/>
                  </a:lnTo>
                  <a:lnTo>
                    <a:pt x="320318" y="480437"/>
                  </a:lnTo>
                  <a:lnTo>
                    <a:pt x="277960" y="472720"/>
                  </a:lnTo>
                  <a:lnTo>
                    <a:pt x="222419" y="446162"/>
                  </a:lnTo>
                  <a:lnTo>
                    <a:pt x="185947" y="413544"/>
                  </a:lnTo>
                  <a:lnTo>
                    <a:pt x="162577" y="380518"/>
                  </a:lnTo>
                  <a:lnTo>
                    <a:pt x="144924" y="337458"/>
                  </a:lnTo>
                  <a:lnTo>
                    <a:pt x="139070" y="300132"/>
                  </a:lnTo>
                  <a:lnTo>
                    <a:pt x="139806" y="298964"/>
                  </a:lnTo>
                  <a:lnTo>
                    <a:pt x="141851" y="298062"/>
                  </a:lnTo>
                  <a:lnTo>
                    <a:pt x="151012" y="293224"/>
                  </a:lnTo>
                  <a:lnTo>
                    <a:pt x="178062" y="263651"/>
                  </a:lnTo>
                  <a:lnTo>
                    <a:pt x="190162" y="229533"/>
                  </a:lnTo>
                  <a:lnTo>
                    <a:pt x="192613" y="222611"/>
                  </a:lnTo>
                  <a:lnTo>
                    <a:pt x="190911" y="214915"/>
                  </a:lnTo>
                  <a:lnTo>
                    <a:pt x="228516" y="106330"/>
                  </a:lnTo>
                  <a:lnTo>
                    <a:pt x="231390" y="95971"/>
                  </a:lnTo>
                  <a:lnTo>
                    <a:pt x="233105" y="85475"/>
                  </a:lnTo>
                  <a:lnTo>
                    <a:pt x="233618" y="74853"/>
                  </a:lnTo>
                  <a:lnTo>
                    <a:pt x="232885" y="64115"/>
                  </a:lnTo>
                  <a:lnTo>
                    <a:pt x="210164" y="24428"/>
                  </a:lnTo>
                  <a:lnTo>
                    <a:pt x="174223" y="2978"/>
                  </a:lnTo>
                  <a:lnTo>
                    <a:pt x="166688" y="242"/>
                  </a:lnTo>
                  <a:lnTo>
                    <a:pt x="159815" y="0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71813" y="2764210"/>
              <a:ext cx="289732" cy="38544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90164" y="3776451"/>
              <a:ext cx="1120700" cy="11207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90168" y="3776446"/>
              <a:ext cx="950887" cy="95091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304405" y="3991228"/>
              <a:ext cx="521970" cy="522605"/>
            </a:xfrm>
            <a:custGeom>
              <a:avLst/>
              <a:gdLst/>
              <a:ahLst/>
              <a:cxnLst/>
              <a:rect l="l" t="t" r="r" b="b"/>
              <a:pathLst>
                <a:path w="521970" h="522604">
                  <a:moveTo>
                    <a:pt x="446684" y="77266"/>
                  </a:moveTo>
                  <a:lnTo>
                    <a:pt x="413308" y="48310"/>
                  </a:lnTo>
                  <a:lnTo>
                    <a:pt x="374573" y="25158"/>
                  </a:lnTo>
                  <a:lnTo>
                    <a:pt x="331571" y="8750"/>
                  </a:lnTo>
                  <a:lnTo>
                    <a:pt x="285394" y="50"/>
                  </a:lnTo>
                  <a:lnTo>
                    <a:pt x="237172" y="0"/>
                  </a:lnTo>
                  <a:lnTo>
                    <a:pt x="188010" y="9575"/>
                  </a:lnTo>
                  <a:lnTo>
                    <a:pt x="139001" y="29705"/>
                  </a:lnTo>
                  <a:lnTo>
                    <a:pt x="97599" y="56769"/>
                  </a:lnTo>
                  <a:lnTo>
                    <a:pt x="62306" y="90576"/>
                  </a:lnTo>
                  <a:lnTo>
                    <a:pt x="34010" y="130200"/>
                  </a:lnTo>
                  <a:lnTo>
                    <a:pt x="13601" y="174726"/>
                  </a:lnTo>
                  <a:lnTo>
                    <a:pt x="1968" y="223215"/>
                  </a:lnTo>
                  <a:lnTo>
                    <a:pt x="0" y="274777"/>
                  </a:lnTo>
                  <a:lnTo>
                    <a:pt x="8585" y="328472"/>
                  </a:lnTo>
                  <a:lnTo>
                    <a:pt x="28524" y="380911"/>
                  </a:lnTo>
                  <a:lnTo>
                    <a:pt x="57505" y="425323"/>
                  </a:lnTo>
                  <a:lnTo>
                    <a:pt x="93268" y="461492"/>
                  </a:lnTo>
                  <a:lnTo>
                    <a:pt x="133515" y="489204"/>
                  </a:lnTo>
                  <a:lnTo>
                    <a:pt x="175971" y="508228"/>
                  </a:lnTo>
                  <a:lnTo>
                    <a:pt x="218351" y="518325"/>
                  </a:lnTo>
                  <a:lnTo>
                    <a:pt x="208102" y="482409"/>
                  </a:lnTo>
                  <a:lnTo>
                    <a:pt x="204635" y="482155"/>
                  </a:lnTo>
                  <a:lnTo>
                    <a:pt x="186245" y="475945"/>
                  </a:lnTo>
                  <a:lnTo>
                    <a:pt x="138506" y="452793"/>
                  </a:lnTo>
                  <a:lnTo>
                    <a:pt x="87414" y="408127"/>
                  </a:lnTo>
                  <a:lnTo>
                    <a:pt x="51638" y="350672"/>
                  </a:lnTo>
                  <a:lnTo>
                    <a:pt x="38150" y="308635"/>
                  </a:lnTo>
                  <a:lnTo>
                    <a:pt x="33731" y="251028"/>
                  </a:lnTo>
                  <a:lnTo>
                    <a:pt x="35623" y="229616"/>
                  </a:lnTo>
                  <a:lnTo>
                    <a:pt x="45681" y="187337"/>
                  </a:lnTo>
                  <a:lnTo>
                    <a:pt x="63398" y="148120"/>
                  </a:lnTo>
                  <a:lnTo>
                    <a:pt x="88734" y="112204"/>
                  </a:lnTo>
                  <a:lnTo>
                    <a:pt x="120548" y="81788"/>
                  </a:lnTo>
                  <a:lnTo>
                    <a:pt x="158407" y="57543"/>
                  </a:lnTo>
                  <a:lnTo>
                    <a:pt x="200367" y="41249"/>
                  </a:lnTo>
                  <a:lnTo>
                    <a:pt x="245287" y="33667"/>
                  </a:lnTo>
                  <a:lnTo>
                    <a:pt x="267881" y="32994"/>
                  </a:lnTo>
                  <a:lnTo>
                    <a:pt x="290372" y="34759"/>
                  </a:lnTo>
                  <a:lnTo>
                    <a:pt x="334365" y="45707"/>
                  </a:lnTo>
                  <a:lnTo>
                    <a:pt x="379006" y="65595"/>
                  </a:lnTo>
                  <a:lnTo>
                    <a:pt x="402729" y="82080"/>
                  </a:lnTo>
                  <a:lnTo>
                    <a:pt x="405688" y="83019"/>
                  </a:lnTo>
                  <a:lnTo>
                    <a:pt x="414820" y="82042"/>
                  </a:lnTo>
                  <a:lnTo>
                    <a:pt x="446684" y="77266"/>
                  </a:lnTo>
                  <a:close/>
                </a:path>
                <a:path w="521970" h="522604">
                  <a:moveTo>
                    <a:pt x="521881" y="238848"/>
                  </a:moveTo>
                  <a:lnTo>
                    <a:pt x="513727" y="196253"/>
                  </a:lnTo>
                  <a:lnTo>
                    <a:pt x="490321" y="243713"/>
                  </a:lnTo>
                  <a:lnTo>
                    <a:pt x="488772" y="247446"/>
                  </a:lnTo>
                  <a:lnTo>
                    <a:pt x="488848" y="265341"/>
                  </a:lnTo>
                  <a:lnTo>
                    <a:pt x="488200" y="281292"/>
                  </a:lnTo>
                  <a:lnTo>
                    <a:pt x="475754" y="337134"/>
                  </a:lnTo>
                  <a:lnTo>
                    <a:pt x="455828" y="379501"/>
                  </a:lnTo>
                  <a:lnTo>
                    <a:pt x="432968" y="410540"/>
                  </a:lnTo>
                  <a:lnTo>
                    <a:pt x="395211" y="445198"/>
                  </a:lnTo>
                  <a:lnTo>
                    <a:pt x="350824" y="470674"/>
                  </a:lnTo>
                  <a:lnTo>
                    <a:pt x="308495" y="483971"/>
                  </a:lnTo>
                  <a:lnTo>
                    <a:pt x="279869" y="487819"/>
                  </a:lnTo>
                  <a:lnTo>
                    <a:pt x="271983" y="488416"/>
                  </a:lnTo>
                  <a:lnTo>
                    <a:pt x="266636" y="452386"/>
                  </a:lnTo>
                  <a:lnTo>
                    <a:pt x="267093" y="417220"/>
                  </a:lnTo>
                  <a:lnTo>
                    <a:pt x="273621" y="382841"/>
                  </a:lnTo>
                  <a:lnTo>
                    <a:pt x="286537" y="349148"/>
                  </a:lnTo>
                  <a:lnTo>
                    <a:pt x="292227" y="349681"/>
                  </a:lnTo>
                  <a:lnTo>
                    <a:pt x="294703" y="350113"/>
                  </a:lnTo>
                  <a:lnTo>
                    <a:pt x="315544" y="351853"/>
                  </a:lnTo>
                  <a:lnTo>
                    <a:pt x="355130" y="343941"/>
                  </a:lnTo>
                  <a:lnTo>
                    <a:pt x="390296" y="325691"/>
                  </a:lnTo>
                  <a:lnTo>
                    <a:pt x="432562" y="288163"/>
                  </a:lnTo>
                  <a:lnTo>
                    <a:pt x="456984" y="258025"/>
                  </a:lnTo>
                  <a:lnTo>
                    <a:pt x="477202" y="224840"/>
                  </a:lnTo>
                  <a:lnTo>
                    <a:pt x="500722" y="170827"/>
                  </a:lnTo>
                  <a:lnTo>
                    <a:pt x="514019" y="113449"/>
                  </a:lnTo>
                  <a:lnTo>
                    <a:pt x="514794" y="102209"/>
                  </a:lnTo>
                  <a:lnTo>
                    <a:pt x="515162" y="96380"/>
                  </a:lnTo>
                  <a:lnTo>
                    <a:pt x="512356" y="96024"/>
                  </a:lnTo>
                  <a:lnTo>
                    <a:pt x="489635" y="95961"/>
                  </a:lnTo>
                  <a:lnTo>
                    <a:pt x="467956" y="96685"/>
                  </a:lnTo>
                  <a:lnTo>
                    <a:pt x="424751" y="101244"/>
                  </a:lnTo>
                  <a:lnTo>
                    <a:pt x="387223" y="108839"/>
                  </a:lnTo>
                  <a:lnTo>
                    <a:pt x="350735" y="120319"/>
                  </a:lnTo>
                  <a:lnTo>
                    <a:pt x="300837" y="146672"/>
                  </a:lnTo>
                  <a:lnTo>
                    <a:pt x="272046" y="172440"/>
                  </a:lnTo>
                  <a:lnTo>
                    <a:pt x="250571" y="204584"/>
                  </a:lnTo>
                  <a:lnTo>
                    <a:pt x="238709" y="245516"/>
                  </a:lnTo>
                  <a:lnTo>
                    <a:pt x="235826" y="278612"/>
                  </a:lnTo>
                  <a:lnTo>
                    <a:pt x="236054" y="288632"/>
                  </a:lnTo>
                  <a:lnTo>
                    <a:pt x="236943" y="308724"/>
                  </a:lnTo>
                  <a:lnTo>
                    <a:pt x="238442" y="308952"/>
                  </a:lnTo>
                  <a:lnTo>
                    <a:pt x="248196" y="296354"/>
                  </a:lnTo>
                  <a:lnTo>
                    <a:pt x="259003" y="284784"/>
                  </a:lnTo>
                  <a:lnTo>
                    <a:pt x="299072" y="250266"/>
                  </a:lnTo>
                  <a:lnTo>
                    <a:pt x="333819" y="228917"/>
                  </a:lnTo>
                  <a:lnTo>
                    <a:pt x="300812" y="264299"/>
                  </a:lnTo>
                  <a:lnTo>
                    <a:pt x="273977" y="301675"/>
                  </a:lnTo>
                  <a:lnTo>
                    <a:pt x="253568" y="341160"/>
                  </a:lnTo>
                  <a:lnTo>
                    <a:pt x="239839" y="382854"/>
                  </a:lnTo>
                  <a:lnTo>
                    <a:pt x="233057" y="426859"/>
                  </a:lnTo>
                  <a:lnTo>
                    <a:pt x="233489" y="473265"/>
                  </a:lnTo>
                  <a:lnTo>
                    <a:pt x="241376" y="522185"/>
                  </a:lnTo>
                  <a:lnTo>
                    <a:pt x="292036" y="520484"/>
                  </a:lnTo>
                  <a:lnTo>
                    <a:pt x="339204" y="510743"/>
                  </a:lnTo>
                  <a:lnTo>
                    <a:pt x="382803" y="492798"/>
                  </a:lnTo>
                  <a:lnTo>
                    <a:pt x="422783" y="466509"/>
                  </a:lnTo>
                  <a:lnTo>
                    <a:pt x="459041" y="431711"/>
                  </a:lnTo>
                  <a:lnTo>
                    <a:pt x="491401" y="385330"/>
                  </a:lnTo>
                  <a:lnTo>
                    <a:pt x="511886" y="335991"/>
                  </a:lnTo>
                  <a:lnTo>
                    <a:pt x="521652" y="286296"/>
                  </a:lnTo>
                  <a:lnTo>
                    <a:pt x="521881" y="238848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06229" y="4276613"/>
              <a:ext cx="110985" cy="139433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 rot="1380000">
            <a:off x="3869438" y="5339056"/>
            <a:ext cx="21223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313" spc="1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endParaRPr sz="1313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 rot="1080000">
            <a:off x="3986323" y="5382742"/>
            <a:ext cx="20409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313" spc="5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1313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 rot="840000">
            <a:off x="4093005" y="5414064"/>
            <a:ext cx="19910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313" spc="86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endParaRPr sz="1313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 rot="600000">
            <a:off x="4197120" y="5437733"/>
            <a:ext cx="20302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313" spc="9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endParaRPr sz="1313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 rot="420000">
            <a:off x="4292559" y="5450558"/>
            <a:ext cx="17666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313" spc="-1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endParaRPr sz="1313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 rot="180000">
            <a:off x="4365945" y="5459511"/>
            <a:ext cx="21606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313" spc="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endParaRPr sz="1313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 rot="21540000">
            <a:off x="4499726" y="5462350"/>
            <a:ext cx="21428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313" spc="1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endParaRPr sz="1313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 rot="21120000">
            <a:off x="4681483" y="5447533"/>
            <a:ext cx="21136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313" spc="1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endParaRPr sz="1313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 rot="20820000">
            <a:off x="4808581" y="5423333"/>
            <a:ext cx="21458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313" spc="14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1313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 rot="20520000">
            <a:off x="4936889" y="5387137"/>
            <a:ext cx="21487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313" spc="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endParaRPr sz="1313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 rot="20220000">
            <a:off x="5061216" y="5339847"/>
            <a:ext cx="21428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313" spc="19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endParaRPr sz="1313">
              <a:latin typeface="Verdana"/>
              <a:cs typeface="Verdana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946100" y="3560876"/>
            <a:ext cx="1253397" cy="131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08720"/>
          </a:xfrm>
        </p:spPr>
        <p:txBody>
          <a:bodyPr/>
          <a:lstStyle/>
          <a:p>
            <a:pPr algn="ctr"/>
            <a:r>
              <a:rPr lang="en-US" dirty="0" smtClean="0">
                <a:latin typeface="Candara" panose="020E0502030303020204" pitchFamily="34" charset="0"/>
              </a:rPr>
              <a:t>CORPORATE SOCIAL RESPONSIBILITY</a:t>
            </a:r>
            <a:endParaRPr lang="en-IN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41" y="4353230"/>
            <a:ext cx="3076618" cy="221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1" y="908720"/>
            <a:ext cx="5629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3416" y="908720"/>
            <a:ext cx="3247331" cy="223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162122"/>
            <a:ext cx="465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Scholarship for poor students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4183175"/>
            <a:ext cx="5976664" cy="255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64088" y="3162122"/>
            <a:ext cx="2808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Free Health Camps</a:t>
            </a:r>
          </a:p>
        </p:txBody>
      </p:sp>
    </p:spTree>
    <p:extLst>
      <p:ext uri="{BB962C8B-B14F-4D97-AF65-F5344CB8AC3E}">
        <p14:creationId xmlns:p14="http://schemas.microsoft.com/office/powerpoint/2010/main" val="12067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5911" y="1086583"/>
            <a:ext cx="2367572" cy="236755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5976" y="2236463"/>
            <a:ext cx="3353297" cy="252465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0982" y="2248521"/>
            <a:ext cx="2827805" cy="252776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734291" y="857250"/>
            <a:ext cx="2191226" cy="808673"/>
            <a:chOff x="8979054" y="0"/>
            <a:chExt cx="2921635" cy="1078230"/>
          </a:xfrm>
        </p:grpSpPr>
        <p:sp>
          <p:nvSpPr>
            <p:cNvPr id="7" name="object 7"/>
            <p:cNvSpPr/>
            <p:nvPr/>
          </p:nvSpPr>
          <p:spPr>
            <a:xfrm>
              <a:off x="8979054" y="0"/>
              <a:ext cx="1436370" cy="812165"/>
            </a:xfrm>
            <a:custGeom>
              <a:avLst/>
              <a:gdLst/>
              <a:ahLst/>
              <a:cxnLst/>
              <a:rect l="l" t="t" r="r" b="b"/>
              <a:pathLst>
                <a:path w="1436370" h="812165">
                  <a:moveTo>
                    <a:pt x="496913" y="0"/>
                  </a:moveTo>
                  <a:lnTo>
                    <a:pt x="0" y="0"/>
                  </a:lnTo>
                  <a:lnTo>
                    <a:pt x="16342" y="7014"/>
                  </a:lnTo>
                  <a:lnTo>
                    <a:pt x="53556" y="16631"/>
                  </a:lnTo>
                  <a:lnTo>
                    <a:pt x="99224" y="22053"/>
                  </a:lnTo>
                  <a:lnTo>
                    <a:pt x="221521" y="25886"/>
                  </a:lnTo>
                  <a:lnTo>
                    <a:pt x="299170" y="33624"/>
                  </a:lnTo>
                  <a:lnTo>
                    <a:pt x="365365" y="51080"/>
                  </a:lnTo>
                  <a:lnTo>
                    <a:pt x="453300" y="84067"/>
                  </a:lnTo>
                  <a:lnTo>
                    <a:pt x="504382" y="105772"/>
                  </a:lnTo>
                  <a:lnTo>
                    <a:pt x="552953" y="130008"/>
                  </a:lnTo>
                  <a:lnTo>
                    <a:pt x="599159" y="156560"/>
                  </a:lnTo>
                  <a:lnTo>
                    <a:pt x="643149" y="185213"/>
                  </a:lnTo>
                  <a:lnTo>
                    <a:pt x="685072" y="215755"/>
                  </a:lnTo>
                  <a:lnTo>
                    <a:pt x="725075" y="247970"/>
                  </a:lnTo>
                  <a:lnTo>
                    <a:pt x="763305" y="281645"/>
                  </a:lnTo>
                  <a:lnTo>
                    <a:pt x="799912" y="316564"/>
                  </a:lnTo>
                  <a:lnTo>
                    <a:pt x="835043" y="352515"/>
                  </a:lnTo>
                  <a:lnTo>
                    <a:pt x="868846" y="389282"/>
                  </a:lnTo>
                  <a:lnTo>
                    <a:pt x="901470" y="426651"/>
                  </a:lnTo>
                  <a:lnTo>
                    <a:pt x="933061" y="464409"/>
                  </a:lnTo>
                  <a:lnTo>
                    <a:pt x="963769" y="502341"/>
                  </a:lnTo>
                  <a:lnTo>
                    <a:pt x="993741" y="540233"/>
                  </a:lnTo>
                  <a:lnTo>
                    <a:pt x="1052069" y="615039"/>
                  </a:lnTo>
                  <a:lnTo>
                    <a:pt x="1080721" y="651525"/>
                  </a:lnTo>
                  <a:lnTo>
                    <a:pt x="1109230" y="687114"/>
                  </a:lnTo>
                  <a:lnTo>
                    <a:pt x="1145773" y="728813"/>
                  </a:lnTo>
                  <a:lnTo>
                    <a:pt x="1204167" y="771383"/>
                  </a:lnTo>
                  <a:lnTo>
                    <a:pt x="1252968" y="791901"/>
                  </a:lnTo>
                  <a:lnTo>
                    <a:pt x="1296219" y="805582"/>
                  </a:lnTo>
                  <a:lnTo>
                    <a:pt x="1339358" y="811701"/>
                  </a:lnTo>
                  <a:lnTo>
                    <a:pt x="1378651" y="809076"/>
                  </a:lnTo>
                  <a:lnTo>
                    <a:pt x="1410364" y="796528"/>
                  </a:lnTo>
                  <a:lnTo>
                    <a:pt x="1430763" y="772875"/>
                  </a:lnTo>
                  <a:lnTo>
                    <a:pt x="1436115" y="736936"/>
                  </a:lnTo>
                  <a:lnTo>
                    <a:pt x="1431494" y="713496"/>
                  </a:lnTo>
                  <a:lnTo>
                    <a:pt x="1406258" y="658718"/>
                  </a:lnTo>
                  <a:lnTo>
                    <a:pt x="1362115" y="595334"/>
                  </a:lnTo>
                  <a:lnTo>
                    <a:pt x="1333858" y="561138"/>
                  </a:lnTo>
                  <a:lnTo>
                    <a:pt x="1301962" y="525657"/>
                  </a:lnTo>
                  <a:lnTo>
                    <a:pt x="1266789" y="489180"/>
                  </a:lnTo>
                  <a:lnTo>
                    <a:pt x="1228701" y="451997"/>
                  </a:lnTo>
                  <a:lnTo>
                    <a:pt x="1188061" y="414395"/>
                  </a:lnTo>
                  <a:lnTo>
                    <a:pt x="1145232" y="376665"/>
                  </a:lnTo>
                  <a:lnTo>
                    <a:pt x="1100575" y="339095"/>
                  </a:lnTo>
                  <a:lnTo>
                    <a:pt x="1054454" y="301975"/>
                  </a:lnTo>
                  <a:lnTo>
                    <a:pt x="1007230" y="265592"/>
                  </a:lnTo>
                  <a:lnTo>
                    <a:pt x="959267" y="230236"/>
                  </a:lnTo>
                  <a:lnTo>
                    <a:pt x="910926" y="196196"/>
                  </a:lnTo>
                  <a:lnTo>
                    <a:pt x="862571" y="163761"/>
                  </a:lnTo>
                  <a:lnTo>
                    <a:pt x="814563" y="133219"/>
                  </a:lnTo>
                  <a:lnTo>
                    <a:pt x="767266" y="104860"/>
                  </a:lnTo>
                  <a:lnTo>
                    <a:pt x="721041" y="78973"/>
                  </a:lnTo>
                  <a:lnTo>
                    <a:pt x="676252" y="55846"/>
                  </a:lnTo>
                  <a:lnTo>
                    <a:pt x="633260" y="35769"/>
                  </a:lnTo>
                  <a:lnTo>
                    <a:pt x="592429" y="19030"/>
                  </a:lnTo>
                  <a:lnTo>
                    <a:pt x="496913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9281892" y="0"/>
              <a:ext cx="2618740" cy="1078230"/>
            </a:xfrm>
            <a:custGeom>
              <a:avLst/>
              <a:gdLst/>
              <a:ahLst/>
              <a:cxnLst/>
              <a:rect l="l" t="t" r="r" b="b"/>
              <a:pathLst>
                <a:path w="2618740" h="1078230">
                  <a:moveTo>
                    <a:pt x="2617583" y="0"/>
                  </a:moveTo>
                  <a:lnTo>
                    <a:pt x="0" y="0"/>
                  </a:lnTo>
                  <a:lnTo>
                    <a:pt x="72810" y="19030"/>
                  </a:lnTo>
                  <a:lnTo>
                    <a:pt x="92720" y="23803"/>
                  </a:lnTo>
                  <a:lnTo>
                    <a:pt x="112466" y="29209"/>
                  </a:lnTo>
                  <a:lnTo>
                    <a:pt x="151360" y="42055"/>
                  </a:lnTo>
                  <a:lnTo>
                    <a:pt x="197914" y="60777"/>
                  </a:lnTo>
                  <a:lnTo>
                    <a:pt x="243261" y="82007"/>
                  </a:lnTo>
                  <a:lnTo>
                    <a:pt x="287301" y="105683"/>
                  </a:lnTo>
                  <a:lnTo>
                    <a:pt x="329936" y="131742"/>
                  </a:lnTo>
                  <a:lnTo>
                    <a:pt x="371070" y="160121"/>
                  </a:lnTo>
                  <a:lnTo>
                    <a:pt x="410603" y="190757"/>
                  </a:lnTo>
                  <a:lnTo>
                    <a:pt x="448438" y="223587"/>
                  </a:lnTo>
                  <a:lnTo>
                    <a:pt x="484477" y="258548"/>
                  </a:lnTo>
                  <a:lnTo>
                    <a:pt x="518622" y="295578"/>
                  </a:lnTo>
                  <a:lnTo>
                    <a:pt x="550775" y="334612"/>
                  </a:lnTo>
                  <a:lnTo>
                    <a:pt x="584325" y="378881"/>
                  </a:lnTo>
                  <a:lnTo>
                    <a:pt x="617285" y="424198"/>
                  </a:lnTo>
                  <a:lnTo>
                    <a:pt x="779997" y="651604"/>
                  </a:lnTo>
                  <a:lnTo>
                    <a:pt x="781051" y="653001"/>
                  </a:lnTo>
                  <a:lnTo>
                    <a:pt x="810523" y="692314"/>
                  </a:lnTo>
                  <a:lnTo>
                    <a:pt x="840634" y="728704"/>
                  </a:lnTo>
                  <a:lnTo>
                    <a:pt x="872380" y="763639"/>
                  </a:lnTo>
                  <a:lnTo>
                    <a:pt x="905786" y="797136"/>
                  </a:lnTo>
                  <a:lnTo>
                    <a:pt x="940543" y="828907"/>
                  </a:lnTo>
                  <a:lnTo>
                    <a:pt x="976844" y="859123"/>
                  </a:lnTo>
                  <a:lnTo>
                    <a:pt x="1014547" y="887649"/>
                  </a:lnTo>
                  <a:lnTo>
                    <a:pt x="1053594" y="914427"/>
                  </a:lnTo>
                  <a:lnTo>
                    <a:pt x="1093927" y="939399"/>
                  </a:lnTo>
                  <a:lnTo>
                    <a:pt x="1135486" y="962505"/>
                  </a:lnTo>
                  <a:lnTo>
                    <a:pt x="1178215" y="983688"/>
                  </a:lnTo>
                  <a:lnTo>
                    <a:pt x="1222054" y="1002890"/>
                  </a:lnTo>
                  <a:lnTo>
                    <a:pt x="1266947" y="1020051"/>
                  </a:lnTo>
                  <a:lnTo>
                    <a:pt x="1312833" y="1035114"/>
                  </a:lnTo>
                  <a:lnTo>
                    <a:pt x="1359656" y="1048019"/>
                  </a:lnTo>
                  <a:lnTo>
                    <a:pt x="1407357" y="1058709"/>
                  </a:lnTo>
                  <a:lnTo>
                    <a:pt x="1455878" y="1067126"/>
                  </a:lnTo>
                  <a:lnTo>
                    <a:pt x="1505160" y="1073209"/>
                  </a:lnTo>
                  <a:lnTo>
                    <a:pt x="1555146" y="1076903"/>
                  </a:lnTo>
                  <a:lnTo>
                    <a:pt x="1605777" y="1078147"/>
                  </a:lnTo>
                  <a:lnTo>
                    <a:pt x="1653439" y="1077045"/>
                  </a:lnTo>
                  <a:lnTo>
                    <a:pt x="1700534" y="1073771"/>
                  </a:lnTo>
                  <a:lnTo>
                    <a:pt x="1747013" y="1068375"/>
                  </a:lnTo>
                  <a:lnTo>
                    <a:pt x="1792828" y="1060904"/>
                  </a:lnTo>
                  <a:lnTo>
                    <a:pt x="1837929" y="1051407"/>
                  </a:lnTo>
                  <a:lnTo>
                    <a:pt x="1882268" y="1039933"/>
                  </a:lnTo>
                  <a:lnTo>
                    <a:pt x="1925798" y="1026531"/>
                  </a:lnTo>
                  <a:lnTo>
                    <a:pt x="1968468" y="1011249"/>
                  </a:lnTo>
                  <a:lnTo>
                    <a:pt x="2010230" y="994136"/>
                  </a:lnTo>
                  <a:lnTo>
                    <a:pt x="2051037" y="975239"/>
                  </a:lnTo>
                  <a:lnTo>
                    <a:pt x="2090838" y="954609"/>
                  </a:lnTo>
                  <a:lnTo>
                    <a:pt x="2129586" y="932294"/>
                  </a:lnTo>
                  <a:lnTo>
                    <a:pt x="2167232" y="908341"/>
                  </a:lnTo>
                  <a:lnTo>
                    <a:pt x="2203728" y="882801"/>
                  </a:lnTo>
                  <a:lnTo>
                    <a:pt x="2239024" y="855720"/>
                  </a:lnTo>
                  <a:lnTo>
                    <a:pt x="2273072" y="827149"/>
                  </a:lnTo>
                  <a:lnTo>
                    <a:pt x="2305900" y="797059"/>
                  </a:lnTo>
                  <a:lnTo>
                    <a:pt x="2337230" y="765728"/>
                  </a:lnTo>
                  <a:lnTo>
                    <a:pt x="2367243" y="732976"/>
                  </a:lnTo>
                  <a:lnTo>
                    <a:pt x="2395813" y="698927"/>
                  </a:lnTo>
                  <a:lnTo>
                    <a:pt x="2422893" y="663630"/>
                  </a:lnTo>
                  <a:lnTo>
                    <a:pt x="2448433" y="627134"/>
                  </a:lnTo>
                  <a:lnTo>
                    <a:pt x="2472384" y="589487"/>
                  </a:lnTo>
                  <a:lnTo>
                    <a:pt x="2494699" y="550738"/>
                  </a:lnTo>
                  <a:lnTo>
                    <a:pt x="2515329" y="510935"/>
                  </a:lnTo>
                  <a:lnTo>
                    <a:pt x="2534225" y="470128"/>
                  </a:lnTo>
                  <a:lnTo>
                    <a:pt x="2551337" y="428364"/>
                  </a:lnTo>
                  <a:lnTo>
                    <a:pt x="2566619" y="385693"/>
                  </a:lnTo>
                  <a:lnTo>
                    <a:pt x="2580021" y="342163"/>
                  </a:lnTo>
                  <a:lnTo>
                    <a:pt x="2591494" y="297822"/>
                  </a:lnTo>
                  <a:lnTo>
                    <a:pt x="2600991" y="252720"/>
                  </a:lnTo>
                  <a:lnTo>
                    <a:pt x="2608462" y="206904"/>
                  </a:lnTo>
                  <a:lnTo>
                    <a:pt x="2613858" y="160424"/>
                  </a:lnTo>
                  <a:lnTo>
                    <a:pt x="2617131" y="113328"/>
                  </a:lnTo>
                  <a:lnTo>
                    <a:pt x="2618233" y="65665"/>
                  </a:lnTo>
                  <a:lnTo>
                    <a:pt x="2618157" y="52845"/>
                  </a:lnTo>
                  <a:lnTo>
                    <a:pt x="26175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70887" y="275040"/>
              <a:ext cx="269727" cy="1324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864977" y="433514"/>
              <a:ext cx="615950" cy="297180"/>
            </a:xfrm>
            <a:custGeom>
              <a:avLst/>
              <a:gdLst/>
              <a:ahLst/>
              <a:cxnLst/>
              <a:rect l="l" t="t" r="r" b="b"/>
              <a:pathLst>
                <a:path w="615950" h="297180">
                  <a:moveTo>
                    <a:pt x="118300" y="2057"/>
                  </a:moveTo>
                  <a:lnTo>
                    <a:pt x="77622" y="2057"/>
                  </a:lnTo>
                  <a:lnTo>
                    <a:pt x="77622" y="50317"/>
                  </a:lnTo>
                  <a:lnTo>
                    <a:pt x="46558" y="50317"/>
                  </a:lnTo>
                  <a:lnTo>
                    <a:pt x="46558" y="2057"/>
                  </a:lnTo>
                  <a:lnTo>
                    <a:pt x="5905" y="2057"/>
                  </a:lnTo>
                  <a:lnTo>
                    <a:pt x="5905" y="50317"/>
                  </a:lnTo>
                  <a:lnTo>
                    <a:pt x="5905" y="83337"/>
                  </a:lnTo>
                  <a:lnTo>
                    <a:pt x="5905" y="134137"/>
                  </a:lnTo>
                  <a:lnTo>
                    <a:pt x="46558" y="134137"/>
                  </a:lnTo>
                  <a:lnTo>
                    <a:pt x="46558" y="83337"/>
                  </a:lnTo>
                  <a:lnTo>
                    <a:pt x="77622" y="83337"/>
                  </a:lnTo>
                  <a:lnTo>
                    <a:pt x="77622" y="134137"/>
                  </a:lnTo>
                  <a:lnTo>
                    <a:pt x="118300" y="134137"/>
                  </a:lnTo>
                  <a:lnTo>
                    <a:pt x="118300" y="83337"/>
                  </a:lnTo>
                  <a:lnTo>
                    <a:pt x="118300" y="50317"/>
                  </a:lnTo>
                  <a:lnTo>
                    <a:pt x="118300" y="2057"/>
                  </a:lnTo>
                  <a:close/>
                </a:path>
                <a:path w="615950" h="297180">
                  <a:moveTo>
                    <a:pt x="120332" y="206717"/>
                  </a:moveTo>
                  <a:lnTo>
                    <a:pt x="101612" y="172567"/>
                  </a:lnTo>
                  <a:lnTo>
                    <a:pt x="63461" y="160553"/>
                  </a:lnTo>
                  <a:lnTo>
                    <a:pt x="48653" y="161823"/>
                  </a:lnTo>
                  <a:lnTo>
                    <a:pt x="8966" y="191503"/>
                  </a:lnTo>
                  <a:lnTo>
                    <a:pt x="0" y="230682"/>
                  </a:lnTo>
                  <a:lnTo>
                    <a:pt x="1028" y="245198"/>
                  </a:lnTo>
                  <a:lnTo>
                    <a:pt x="25298" y="286994"/>
                  </a:lnTo>
                  <a:lnTo>
                    <a:pt x="58610" y="297091"/>
                  </a:lnTo>
                  <a:lnTo>
                    <a:pt x="69951" y="296100"/>
                  </a:lnTo>
                  <a:lnTo>
                    <a:pt x="79819" y="293103"/>
                  </a:lnTo>
                  <a:lnTo>
                    <a:pt x="88201" y="288124"/>
                  </a:lnTo>
                  <a:lnTo>
                    <a:pt x="95110" y="281165"/>
                  </a:lnTo>
                  <a:lnTo>
                    <a:pt x="97015" y="284937"/>
                  </a:lnTo>
                  <a:lnTo>
                    <a:pt x="98818" y="289547"/>
                  </a:lnTo>
                  <a:lnTo>
                    <a:pt x="100444" y="295021"/>
                  </a:lnTo>
                  <a:lnTo>
                    <a:pt x="120332" y="295021"/>
                  </a:lnTo>
                  <a:lnTo>
                    <a:pt x="120332" y="220802"/>
                  </a:lnTo>
                  <a:lnTo>
                    <a:pt x="60655" y="220802"/>
                  </a:lnTo>
                  <a:lnTo>
                    <a:pt x="60655" y="248920"/>
                  </a:lnTo>
                  <a:lnTo>
                    <a:pt x="82575" y="248920"/>
                  </a:lnTo>
                  <a:lnTo>
                    <a:pt x="82511" y="254114"/>
                  </a:lnTo>
                  <a:lnTo>
                    <a:pt x="80721" y="258203"/>
                  </a:lnTo>
                  <a:lnTo>
                    <a:pt x="73837" y="264147"/>
                  </a:lnTo>
                  <a:lnTo>
                    <a:pt x="69621" y="265633"/>
                  </a:lnTo>
                  <a:lnTo>
                    <a:pt x="58648" y="265633"/>
                  </a:lnTo>
                  <a:lnTo>
                    <a:pt x="42811" y="227977"/>
                  </a:lnTo>
                  <a:lnTo>
                    <a:pt x="44056" y="211340"/>
                  </a:lnTo>
                  <a:lnTo>
                    <a:pt x="47790" y="199440"/>
                  </a:lnTo>
                  <a:lnTo>
                    <a:pt x="54013" y="192303"/>
                  </a:lnTo>
                  <a:lnTo>
                    <a:pt x="62763" y="189915"/>
                  </a:lnTo>
                  <a:lnTo>
                    <a:pt x="69621" y="191211"/>
                  </a:lnTo>
                  <a:lnTo>
                    <a:pt x="74930" y="195084"/>
                  </a:lnTo>
                  <a:lnTo>
                    <a:pt x="78689" y="201549"/>
                  </a:lnTo>
                  <a:lnTo>
                    <a:pt x="80937" y="210591"/>
                  </a:lnTo>
                  <a:lnTo>
                    <a:pt x="120332" y="206717"/>
                  </a:lnTo>
                  <a:close/>
                </a:path>
                <a:path w="615950" h="297180">
                  <a:moveTo>
                    <a:pt x="249555" y="295021"/>
                  </a:moveTo>
                  <a:lnTo>
                    <a:pt x="228498" y="244398"/>
                  </a:lnTo>
                  <a:lnTo>
                    <a:pt x="225552" y="237299"/>
                  </a:lnTo>
                  <a:lnTo>
                    <a:pt x="235000" y="232829"/>
                  </a:lnTo>
                  <a:lnTo>
                    <a:pt x="241287" y="227660"/>
                  </a:lnTo>
                  <a:lnTo>
                    <a:pt x="247459" y="216027"/>
                  </a:lnTo>
                  <a:lnTo>
                    <a:pt x="249034" y="209207"/>
                  </a:lnTo>
                  <a:lnTo>
                    <a:pt x="249034" y="201599"/>
                  </a:lnTo>
                  <a:lnTo>
                    <a:pt x="248234" y="193243"/>
                  </a:lnTo>
                  <a:lnTo>
                    <a:pt x="221157" y="165277"/>
                  </a:lnTo>
                  <a:lnTo>
                    <a:pt x="206641" y="162966"/>
                  </a:lnTo>
                  <a:lnTo>
                    <a:pt x="206641" y="194970"/>
                  </a:lnTo>
                  <a:lnTo>
                    <a:pt x="206641" y="207581"/>
                  </a:lnTo>
                  <a:lnTo>
                    <a:pt x="205105" y="210705"/>
                  </a:lnTo>
                  <a:lnTo>
                    <a:pt x="201980" y="212826"/>
                  </a:lnTo>
                  <a:lnTo>
                    <a:pt x="198894" y="214985"/>
                  </a:lnTo>
                  <a:lnTo>
                    <a:pt x="194792" y="216027"/>
                  </a:lnTo>
                  <a:lnTo>
                    <a:pt x="172288" y="216027"/>
                  </a:lnTo>
                  <a:lnTo>
                    <a:pt x="172288" y="190715"/>
                  </a:lnTo>
                  <a:lnTo>
                    <a:pt x="201447" y="190715"/>
                  </a:lnTo>
                  <a:lnTo>
                    <a:pt x="206641" y="194970"/>
                  </a:lnTo>
                  <a:lnTo>
                    <a:pt x="206641" y="162966"/>
                  </a:lnTo>
                  <a:lnTo>
                    <a:pt x="200837" y="162598"/>
                  </a:lnTo>
                  <a:lnTo>
                    <a:pt x="131635" y="162598"/>
                  </a:lnTo>
                  <a:lnTo>
                    <a:pt x="131635" y="295021"/>
                  </a:lnTo>
                  <a:lnTo>
                    <a:pt x="172288" y="295021"/>
                  </a:lnTo>
                  <a:lnTo>
                    <a:pt x="172288" y="244398"/>
                  </a:lnTo>
                  <a:lnTo>
                    <a:pt x="185102" y="244398"/>
                  </a:lnTo>
                  <a:lnTo>
                    <a:pt x="204470" y="295021"/>
                  </a:lnTo>
                  <a:lnTo>
                    <a:pt x="249555" y="295021"/>
                  </a:lnTo>
                  <a:close/>
                </a:path>
                <a:path w="615950" h="297180">
                  <a:moveTo>
                    <a:pt x="251269" y="66979"/>
                  </a:moveTo>
                  <a:lnTo>
                    <a:pt x="241477" y="28155"/>
                  </a:lnTo>
                  <a:lnTo>
                    <a:pt x="207530" y="2743"/>
                  </a:lnTo>
                  <a:lnTo>
                    <a:pt x="207530" y="64655"/>
                  </a:lnTo>
                  <a:lnTo>
                    <a:pt x="207251" y="75653"/>
                  </a:lnTo>
                  <a:lnTo>
                    <a:pt x="195046" y="106476"/>
                  </a:lnTo>
                  <a:lnTo>
                    <a:pt x="188201" y="106476"/>
                  </a:lnTo>
                  <a:lnTo>
                    <a:pt x="179806" y="104165"/>
                  </a:lnTo>
                  <a:lnTo>
                    <a:pt x="173799" y="97231"/>
                  </a:lnTo>
                  <a:lnTo>
                    <a:pt x="170192" y="85686"/>
                  </a:lnTo>
                  <a:lnTo>
                    <a:pt x="168986" y="69532"/>
                  </a:lnTo>
                  <a:lnTo>
                    <a:pt x="170243" y="52285"/>
                  </a:lnTo>
                  <a:lnTo>
                    <a:pt x="173990" y="39954"/>
                  </a:lnTo>
                  <a:lnTo>
                    <a:pt x="180238" y="32562"/>
                  </a:lnTo>
                  <a:lnTo>
                    <a:pt x="188988" y="30099"/>
                  </a:lnTo>
                  <a:lnTo>
                    <a:pt x="197104" y="32258"/>
                  </a:lnTo>
                  <a:lnTo>
                    <a:pt x="202895" y="38735"/>
                  </a:lnTo>
                  <a:lnTo>
                    <a:pt x="206375" y="49530"/>
                  </a:lnTo>
                  <a:lnTo>
                    <a:pt x="207530" y="64655"/>
                  </a:lnTo>
                  <a:lnTo>
                    <a:pt x="207530" y="2743"/>
                  </a:lnTo>
                  <a:lnTo>
                    <a:pt x="201968" y="1143"/>
                  </a:lnTo>
                  <a:lnTo>
                    <a:pt x="188798" y="0"/>
                  </a:lnTo>
                  <a:lnTo>
                    <a:pt x="174663" y="1206"/>
                  </a:lnTo>
                  <a:lnTo>
                    <a:pt x="134708" y="29705"/>
                  </a:lnTo>
                  <a:lnTo>
                    <a:pt x="125323" y="66979"/>
                  </a:lnTo>
                  <a:lnTo>
                    <a:pt x="125298" y="69532"/>
                  </a:lnTo>
                  <a:lnTo>
                    <a:pt x="126314" y="83185"/>
                  </a:lnTo>
                  <a:lnTo>
                    <a:pt x="142862" y="118033"/>
                  </a:lnTo>
                  <a:lnTo>
                    <a:pt x="188379" y="136563"/>
                  </a:lnTo>
                  <a:lnTo>
                    <a:pt x="201637" y="135369"/>
                  </a:lnTo>
                  <a:lnTo>
                    <a:pt x="241401" y="107251"/>
                  </a:lnTo>
                  <a:lnTo>
                    <a:pt x="241757" y="106476"/>
                  </a:lnTo>
                  <a:lnTo>
                    <a:pt x="246888" y="95389"/>
                  </a:lnTo>
                  <a:lnTo>
                    <a:pt x="250177" y="81965"/>
                  </a:lnTo>
                  <a:lnTo>
                    <a:pt x="251269" y="66979"/>
                  </a:lnTo>
                  <a:close/>
                </a:path>
                <a:path w="615950" h="297180">
                  <a:moveTo>
                    <a:pt x="377177" y="227482"/>
                  </a:moveTo>
                  <a:lnTo>
                    <a:pt x="367385" y="188671"/>
                  </a:lnTo>
                  <a:lnTo>
                    <a:pt x="333425" y="163296"/>
                  </a:lnTo>
                  <a:lnTo>
                    <a:pt x="333425" y="225171"/>
                  </a:lnTo>
                  <a:lnTo>
                    <a:pt x="333146" y="236181"/>
                  </a:lnTo>
                  <a:lnTo>
                    <a:pt x="320967" y="266979"/>
                  </a:lnTo>
                  <a:lnTo>
                    <a:pt x="314147" y="266979"/>
                  </a:lnTo>
                  <a:lnTo>
                    <a:pt x="305727" y="264668"/>
                  </a:lnTo>
                  <a:lnTo>
                    <a:pt x="299707" y="257746"/>
                  </a:lnTo>
                  <a:lnTo>
                    <a:pt x="296113" y="246202"/>
                  </a:lnTo>
                  <a:lnTo>
                    <a:pt x="294906" y="230047"/>
                  </a:lnTo>
                  <a:lnTo>
                    <a:pt x="296164" y="212788"/>
                  </a:lnTo>
                  <a:lnTo>
                    <a:pt x="299910" y="200469"/>
                  </a:lnTo>
                  <a:lnTo>
                    <a:pt x="306146" y="193065"/>
                  </a:lnTo>
                  <a:lnTo>
                    <a:pt x="314883" y="190601"/>
                  </a:lnTo>
                  <a:lnTo>
                    <a:pt x="322999" y="192773"/>
                  </a:lnTo>
                  <a:lnTo>
                    <a:pt x="328790" y="199250"/>
                  </a:lnTo>
                  <a:lnTo>
                    <a:pt x="332270" y="210058"/>
                  </a:lnTo>
                  <a:lnTo>
                    <a:pt x="333425" y="225171"/>
                  </a:lnTo>
                  <a:lnTo>
                    <a:pt x="333425" y="163296"/>
                  </a:lnTo>
                  <a:lnTo>
                    <a:pt x="327875" y="161696"/>
                  </a:lnTo>
                  <a:lnTo>
                    <a:pt x="314680" y="160553"/>
                  </a:lnTo>
                  <a:lnTo>
                    <a:pt x="300558" y="161759"/>
                  </a:lnTo>
                  <a:lnTo>
                    <a:pt x="260616" y="190207"/>
                  </a:lnTo>
                  <a:lnTo>
                    <a:pt x="251244" y="227482"/>
                  </a:lnTo>
                  <a:lnTo>
                    <a:pt x="251218" y="230047"/>
                  </a:lnTo>
                  <a:lnTo>
                    <a:pt x="252234" y="243713"/>
                  </a:lnTo>
                  <a:lnTo>
                    <a:pt x="268744" y="278549"/>
                  </a:lnTo>
                  <a:lnTo>
                    <a:pt x="314312" y="297065"/>
                  </a:lnTo>
                  <a:lnTo>
                    <a:pt x="327558" y="295884"/>
                  </a:lnTo>
                  <a:lnTo>
                    <a:pt x="367296" y="267779"/>
                  </a:lnTo>
                  <a:lnTo>
                    <a:pt x="367665" y="266979"/>
                  </a:lnTo>
                  <a:lnTo>
                    <a:pt x="372795" y="255917"/>
                  </a:lnTo>
                  <a:lnTo>
                    <a:pt x="376085" y="242481"/>
                  </a:lnTo>
                  <a:lnTo>
                    <a:pt x="377177" y="227482"/>
                  </a:lnTo>
                  <a:close/>
                </a:path>
                <a:path w="615950" h="297180">
                  <a:moveTo>
                    <a:pt x="402323" y="2057"/>
                  </a:moveTo>
                  <a:lnTo>
                    <a:pt x="349034" y="2057"/>
                  </a:lnTo>
                  <a:lnTo>
                    <a:pt x="330657" y="72440"/>
                  </a:lnTo>
                  <a:lnTo>
                    <a:pt x="311442" y="2057"/>
                  </a:lnTo>
                  <a:lnTo>
                    <a:pt x="258356" y="2057"/>
                  </a:lnTo>
                  <a:lnTo>
                    <a:pt x="258356" y="134531"/>
                  </a:lnTo>
                  <a:lnTo>
                    <a:pt x="288785" y="134531"/>
                  </a:lnTo>
                  <a:lnTo>
                    <a:pt x="288785" y="39827"/>
                  </a:lnTo>
                  <a:lnTo>
                    <a:pt x="314261" y="134531"/>
                  </a:lnTo>
                  <a:lnTo>
                    <a:pt x="340093" y="134531"/>
                  </a:lnTo>
                  <a:lnTo>
                    <a:pt x="364578" y="39827"/>
                  </a:lnTo>
                  <a:lnTo>
                    <a:pt x="364578" y="134531"/>
                  </a:lnTo>
                  <a:lnTo>
                    <a:pt x="402323" y="134531"/>
                  </a:lnTo>
                  <a:lnTo>
                    <a:pt x="402323" y="2057"/>
                  </a:lnTo>
                  <a:close/>
                </a:path>
                <a:path w="615950" h="297180">
                  <a:moveTo>
                    <a:pt x="491642" y="162572"/>
                  </a:moveTo>
                  <a:lnTo>
                    <a:pt x="459638" y="162572"/>
                  </a:lnTo>
                  <a:lnTo>
                    <a:pt x="459638" y="247802"/>
                  </a:lnTo>
                  <a:lnTo>
                    <a:pt x="459333" y="252984"/>
                  </a:lnTo>
                  <a:lnTo>
                    <a:pt x="458114" y="258292"/>
                  </a:lnTo>
                  <a:lnTo>
                    <a:pt x="456234" y="260680"/>
                  </a:lnTo>
                  <a:lnTo>
                    <a:pt x="449986" y="264883"/>
                  </a:lnTo>
                  <a:lnTo>
                    <a:pt x="445960" y="265912"/>
                  </a:lnTo>
                  <a:lnTo>
                    <a:pt x="435190" y="265912"/>
                  </a:lnTo>
                  <a:lnTo>
                    <a:pt x="430936" y="264452"/>
                  </a:lnTo>
                  <a:lnTo>
                    <a:pt x="425589" y="258610"/>
                  </a:lnTo>
                  <a:lnTo>
                    <a:pt x="424230" y="254025"/>
                  </a:lnTo>
                  <a:lnTo>
                    <a:pt x="424230" y="162572"/>
                  </a:lnTo>
                  <a:lnTo>
                    <a:pt x="382866" y="162572"/>
                  </a:lnTo>
                  <a:lnTo>
                    <a:pt x="382866" y="252412"/>
                  </a:lnTo>
                  <a:lnTo>
                    <a:pt x="383819" y="263448"/>
                  </a:lnTo>
                  <a:lnTo>
                    <a:pt x="415734" y="294462"/>
                  </a:lnTo>
                  <a:lnTo>
                    <a:pt x="438315" y="297091"/>
                  </a:lnTo>
                  <a:lnTo>
                    <a:pt x="449643" y="296418"/>
                  </a:lnTo>
                  <a:lnTo>
                    <a:pt x="487959" y="271741"/>
                  </a:lnTo>
                  <a:lnTo>
                    <a:pt x="491642" y="250304"/>
                  </a:lnTo>
                  <a:lnTo>
                    <a:pt x="491642" y="162572"/>
                  </a:lnTo>
                  <a:close/>
                </a:path>
                <a:path w="615950" h="297180">
                  <a:moveTo>
                    <a:pt x="514946" y="2552"/>
                  </a:moveTo>
                  <a:lnTo>
                    <a:pt x="415277" y="2552"/>
                  </a:lnTo>
                  <a:lnTo>
                    <a:pt x="415277" y="33032"/>
                  </a:lnTo>
                  <a:lnTo>
                    <a:pt x="415277" y="52082"/>
                  </a:lnTo>
                  <a:lnTo>
                    <a:pt x="415277" y="81292"/>
                  </a:lnTo>
                  <a:lnTo>
                    <a:pt x="415277" y="102882"/>
                  </a:lnTo>
                  <a:lnTo>
                    <a:pt x="415277" y="134632"/>
                  </a:lnTo>
                  <a:lnTo>
                    <a:pt x="514946" y="134632"/>
                  </a:lnTo>
                  <a:lnTo>
                    <a:pt x="514946" y="102882"/>
                  </a:lnTo>
                  <a:lnTo>
                    <a:pt x="455155" y="102882"/>
                  </a:lnTo>
                  <a:lnTo>
                    <a:pt x="455155" y="81292"/>
                  </a:lnTo>
                  <a:lnTo>
                    <a:pt x="503529" y="81292"/>
                  </a:lnTo>
                  <a:lnTo>
                    <a:pt x="503529" y="52082"/>
                  </a:lnTo>
                  <a:lnTo>
                    <a:pt x="455155" y="52082"/>
                  </a:lnTo>
                  <a:lnTo>
                    <a:pt x="455155" y="33032"/>
                  </a:lnTo>
                  <a:lnTo>
                    <a:pt x="514946" y="33032"/>
                  </a:lnTo>
                  <a:lnTo>
                    <a:pt x="514946" y="2552"/>
                  </a:lnTo>
                  <a:close/>
                </a:path>
                <a:path w="615950" h="297180">
                  <a:moveTo>
                    <a:pt x="615937" y="196405"/>
                  </a:moveTo>
                  <a:lnTo>
                    <a:pt x="614908" y="192874"/>
                  </a:lnTo>
                  <a:lnTo>
                    <a:pt x="613765" y="188950"/>
                  </a:lnTo>
                  <a:lnTo>
                    <a:pt x="605180" y="175615"/>
                  </a:lnTo>
                  <a:lnTo>
                    <a:pt x="575462" y="163474"/>
                  </a:lnTo>
                  <a:lnTo>
                    <a:pt x="575462" y="196977"/>
                  </a:lnTo>
                  <a:lnTo>
                    <a:pt x="575462" y="214071"/>
                  </a:lnTo>
                  <a:lnTo>
                    <a:pt x="569493" y="218465"/>
                  </a:lnTo>
                  <a:lnTo>
                    <a:pt x="543941" y="218465"/>
                  </a:lnTo>
                  <a:lnTo>
                    <a:pt x="543941" y="192874"/>
                  </a:lnTo>
                  <a:lnTo>
                    <a:pt x="569937" y="192874"/>
                  </a:lnTo>
                  <a:lnTo>
                    <a:pt x="575462" y="196977"/>
                  </a:lnTo>
                  <a:lnTo>
                    <a:pt x="575462" y="163474"/>
                  </a:lnTo>
                  <a:lnTo>
                    <a:pt x="569798" y="162877"/>
                  </a:lnTo>
                  <a:lnTo>
                    <a:pt x="559854" y="162572"/>
                  </a:lnTo>
                  <a:lnTo>
                    <a:pt x="503262" y="162572"/>
                  </a:lnTo>
                  <a:lnTo>
                    <a:pt x="503262" y="295021"/>
                  </a:lnTo>
                  <a:lnTo>
                    <a:pt x="544512" y="295021"/>
                  </a:lnTo>
                  <a:lnTo>
                    <a:pt x="544512" y="246900"/>
                  </a:lnTo>
                  <a:lnTo>
                    <a:pt x="567524" y="246900"/>
                  </a:lnTo>
                  <a:lnTo>
                    <a:pt x="608495" y="228993"/>
                  </a:lnTo>
                  <a:lnTo>
                    <a:pt x="615937" y="204698"/>
                  </a:lnTo>
                  <a:lnTo>
                    <a:pt x="615937" y="19640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04317" y="206279"/>
              <a:ext cx="464820" cy="568325"/>
            </a:xfrm>
            <a:custGeom>
              <a:avLst/>
              <a:gdLst/>
              <a:ahLst/>
              <a:cxnLst/>
              <a:rect l="l" t="t" r="r" b="b"/>
              <a:pathLst>
                <a:path w="464820" h="568325">
                  <a:moveTo>
                    <a:pt x="284099" y="0"/>
                  </a:moveTo>
                  <a:lnTo>
                    <a:pt x="238009" y="3717"/>
                  </a:lnTo>
                  <a:lnTo>
                    <a:pt x="194290" y="14481"/>
                  </a:lnTo>
                  <a:lnTo>
                    <a:pt x="153525" y="31706"/>
                  </a:lnTo>
                  <a:lnTo>
                    <a:pt x="116300" y="54807"/>
                  </a:lnTo>
                  <a:lnTo>
                    <a:pt x="83199" y="83200"/>
                  </a:lnTo>
                  <a:lnTo>
                    <a:pt x="54805" y="116300"/>
                  </a:lnTo>
                  <a:lnTo>
                    <a:pt x="31704" y="153522"/>
                  </a:lnTo>
                  <a:lnTo>
                    <a:pt x="14480" y="194281"/>
                  </a:lnTo>
                  <a:lnTo>
                    <a:pt x="3717" y="237993"/>
                  </a:lnTo>
                  <a:lnTo>
                    <a:pt x="0" y="284073"/>
                  </a:lnTo>
                  <a:lnTo>
                    <a:pt x="3717" y="330149"/>
                  </a:lnTo>
                  <a:lnTo>
                    <a:pt x="14480" y="373857"/>
                  </a:lnTo>
                  <a:lnTo>
                    <a:pt x="31704" y="414613"/>
                  </a:lnTo>
                  <a:lnTo>
                    <a:pt x="54805" y="451832"/>
                  </a:lnTo>
                  <a:lnTo>
                    <a:pt x="83199" y="484928"/>
                  </a:lnTo>
                  <a:lnTo>
                    <a:pt x="116300" y="513319"/>
                  </a:lnTo>
                  <a:lnTo>
                    <a:pt x="153525" y="536418"/>
                  </a:lnTo>
                  <a:lnTo>
                    <a:pt x="194290" y="553641"/>
                  </a:lnTo>
                  <a:lnTo>
                    <a:pt x="238009" y="564404"/>
                  </a:lnTo>
                  <a:lnTo>
                    <a:pt x="284099" y="568121"/>
                  </a:lnTo>
                  <a:lnTo>
                    <a:pt x="334338" y="563687"/>
                  </a:lnTo>
                  <a:lnTo>
                    <a:pt x="381684" y="550894"/>
                  </a:lnTo>
                  <a:lnTo>
                    <a:pt x="425379" y="530509"/>
                  </a:lnTo>
                  <a:lnTo>
                    <a:pt x="464667" y="503301"/>
                  </a:lnTo>
                  <a:lnTo>
                    <a:pt x="297205" y="503301"/>
                  </a:lnTo>
                  <a:lnTo>
                    <a:pt x="297205" y="254508"/>
                  </a:lnTo>
                  <a:lnTo>
                    <a:pt x="160223" y="254508"/>
                  </a:lnTo>
                  <a:lnTo>
                    <a:pt x="464820" y="64935"/>
                  </a:lnTo>
                  <a:lnTo>
                    <a:pt x="425505" y="37676"/>
                  </a:lnTo>
                  <a:lnTo>
                    <a:pt x="381774" y="17256"/>
                  </a:lnTo>
                  <a:lnTo>
                    <a:pt x="334385" y="4441"/>
                  </a:lnTo>
                  <a:lnTo>
                    <a:pt x="284099" y="0"/>
                  </a:lnTo>
                  <a:close/>
                </a:path>
              </a:pathLst>
            </a:custGeom>
            <a:solidFill>
              <a:srgbClr val="E31F2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79946" y="1554229"/>
            <a:ext cx="6947947" cy="50975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ts val="1335"/>
              </a:lnSpc>
              <a:spcBef>
                <a:spcPts val="75"/>
              </a:spcBef>
            </a:pPr>
            <a:r>
              <a:rPr sz="1800" b="1" dirty="0">
                <a:solidFill>
                  <a:srgbClr val="DB1F26"/>
                </a:solidFill>
                <a:latin typeface="Arial"/>
                <a:cs typeface="Arial"/>
              </a:rPr>
              <a:t>My</a:t>
            </a:r>
            <a:r>
              <a:rPr sz="1800" b="1" spc="4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15" dirty="0">
                <a:solidFill>
                  <a:srgbClr val="DB1F26"/>
                </a:solidFill>
                <a:latin typeface="Arial"/>
                <a:cs typeface="Arial"/>
              </a:rPr>
              <a:t>Home</a:t>
            </a:r>
            <a:r>
              <a:rPr sz="1800" b="1" spc="4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-4" dirty="0">
                <a:solidFill>
                  <a:srgbClr val="DB1F26"/>
                </a:solidFill>
                <a:latin typeface="Arial"/>
                <a:cs typeface="Arial"/>
              </a:rPr>
              <a:t>Group</a:t>
            </a:r>
            <a:r>
              <a:rPr sz="1800" b="1" spc="4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-38" dirty="0">
                <a:solidFill>
                  <a:srgbClr val="DB1F26"/>
                </a:solidFill>
                <a:latin typeface="Arial"/>
                <a:cs typeface="Arial"/>
              </a:rPr>
              <a:t>has</a:t>
            </a:r>
            <a:r>
              <a:rPr sz="1800" b="1" spc="4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23" dirty="0">
                <a:solidFill>
                  <a:srgbClr val="DB1F26"/>
                </a:solidFill>
                <a:latin typeface="Arial"/>
                <a:cs typeface="Arial"/>
              </a:rPr>
              <a:t>donated</a:t>
            </a:r>
            <a:r>
              <a:rPr sz="1800" b="1" spc="4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-49" dirty="0">
                <a:solidFill>
                  <a:srgbClr val="DB1F26"/>
                </a:solidFill>
                <a:latin typeface="Arial"/>
                <a:cs typeface="Arial"/>
              </a:rPr>
              <a:t>Rs.</a:t>
            </a:r>
            <a:r>
              <a:rPr sz="1800" b="1" spc="4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86" dirty="0">
                <a:solidFill>
                  <a:srgbClr val="DB1F26"/>
                </a:solidFill>
                <a:latin typeface="Arial"/>
                <a:cs typeface="Arial"/>
              </a:rPr>
              <a:t>6</a:t>
            </a:r>
            <a:r>
              <a:rPr sz="1800" b="1" spc="4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-15" dirty="0" smtClean="0">
                <a:solidFill>
                  <a:srgbClr val="DB1F26"/>
                </a:solidFill>
                <a:latin typeface="Arial"/>
                <a:cs typeface="Arial"/>
              </a:rPr>
              <a:t>crores</a:t>
            </a:r>
            <a:r>
              <a:rPr lang="en-US" sz="1800" b="1" spc="-15" dirty="0" smtClean="0">
                <a:solidFill>
                  <a:srgbClr val="DB1F26"/>
                </a:solidFill>
                <a:latin typeface="Arial"/>
                <a:cs typeface="Arial"/>
              </a:rPr>
              <a:t/>
            </a:r>
            <a:br>
              <a:rPr lang="en-US" sz="1800" b="1" spc="-15" dirty="0" smtClean="0">
                <a:solidFill>
                  <a:srgbClr val="DB1F26"/>
                </a:solidFill>
                <a:latin typeface="Arial"/>
                <a:cs typeface="Arial"/>
              </a:rPr>
            </a:br>
            <a:endParaRPr sz="1800" dirty="0">
              <a:latin typeface="Arial"/>
              <a:cs typeface="Arial"/>
            </a:endParaRPr>
          </a:p>
          <a:p>
            <a:pPr marL="9525">
              <a:lnSpc>
                <a:spcPts val="1335"/>
              </a:lnSpc>
            </a:pPr>
            <a:r>
              <a:rPr sz="1800" b="1" spc="38" dirty="0">
                <a:solidFill>
                  <a:srgbClr val="DB1F26"/>
                </a:solidFill>
                <a:latin typeface="Arial"/>
                <a:cs typeface="Arial"/>
              </a:rPr>
              <a:t>to</a:t>
            </a:r>
            <a:r>
              <a:rPr sz="1800" b="1" spc="8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26" dirty="0">
                <a:solidFill>
                  <a:srgbClr val="DB1F26"/>
                </a:solidFill>
                <a:latin typeface="Arial"/>
                <a:cs typeface="Arial"/>
              </a:rPr>
              <a:t>the</a:t>
            </a:r>
            <a:r>
              <a:rPr sz="1800" b="1" spc="8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-4" dirty="0">
                <a:solidFill>
                  <a:srgbClr val="DB1F26"/>
                </a:solidFill>
                <a:latin typeface="Arial"/>
                <a:cs typeface="Arial"/>
              </a:rPr>
              <a:t>AP</a:t>
            </a:r>
            <a:r>
              <a:rPr sz="1800" b="1" spc="8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-75" dirty="0">
                <a:solidFill>
                  <a:srgbClr val="DB1F26"/>
                </a:solidFill>
                <a:latin typeface="Arial"/>
                <a:cs typeface="Arial"/>
              </a:rPr>
              <a:t>&amp;</a:t>
            </a:r>
            <a:r>
              <a:rPr sz="1800" b="1" spc="8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-8" dirty="0">
                <a:solidFill>
                  <a:srgbClr val="DB1F26"/>
                </a:solidFill>
                <a:latin typeface="Arial"/>
                <a:cs typeface="Arial"/>
              </a:rPr>
              <a:t>Telangana</a:t>
            </a:r>
            <a:r>
              <a:rPr sz="1800" b="1" spc="8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-8" dirty="0">
                <a:solidFill>
                  <a:srgbClr val="DB1F26"/>
                </a:solidFill>
                <a:latin typeface="Arial"/>
                <a:cs typeface="Arial"/>
              </a:rPr>
              <a:t>Governments</a:t>
            </a:r>
            <a:r>
              <a:rPr sz="1800" b="1" spc="8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38" dirty="0">
                <a:solidFill>
                  <a:srgbClr val="DB1F26"/>
                </a:solidFill>
                <a:latin typeface="Arial"/>
                <a:cs typeface="Arial"/>
              </a:rPr>
              <a:t>to</a:t>
            </a:r>
            <a:r>
              <a:rPr sz="1800" b="1" spc="8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26" dirty="0">
                <a:solidFill>
                  <a:srgbClr val="DB1F26"/>
                </a:solidFill>
                <a:latin typeface="Arial"/>
                <a:cs typeface="Arial"/>
              </a:rPr>
              <a:t>fight</a:t>
            </a:r>
            <a:r>
              <a:rPr sz="1800" b="1" spc="8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DB1F26"/>
                </a:solidFill>
                <a:latin typeface="Arial"/>
                <a:cs typeface="Arial"/>
              </a:rPr>
              <a:t>against</a:t>
            </a:r>
            <a:r>
              <a:rPr sz="1800" b="1" spc="11" dirty="0">
                <a:solidFill>
                  <a:srgbClr val="DB1F26"/>
                </a:solidFill>
                <a:latin typeface="Arial"/>
                <a:cs typeface="Arial"/>
              </a:rPr>
              <a:t> </a:t>
            </a:r>
            <a:r>
              <a:rPr sz="1800" b="1" spc="-4" dirty="0">
                <a:solidFill>
                  <a:srgbClr val="DB1F26"/>
                </a:solidFill>
                <a:latin typeface="Arial"/>
                <a:cs typeface="Arial"/>
              </a:rPr>
              <a:t>COVID-19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5576" y="4960824"/>
            <a:ext cx="2952328" cy="85164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99"/>
              </a:lnSpc>
              <a:spcBef>
                <a:spcPts val="75"/>
              </a:spcBef>
            </a:pPr>
            <a:r>
              <a:rPr sz="1200" spc="-26" dirty="0">
                <a:solidFill>
                  <a:srgbClr val="231F20"/>
                </a:solidFill>
                <a:latin typeface="Verdana"/>
                <a:cs typeface="Verdana"/>
              </a:rPr>
              <a:t>MyHome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3" dirty="0">
                <a:solidFill>
                  <a:srgbClr val="231F20"/>
                </a:solidFill>
                <a:latin typeface="Verdana"/>
                <a:cs typeface="Verdana"/>
              </a:rPr>
              <a:t>Indu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tries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6" dirty="0">
                <a:solidFill>
                  <a:srgbClr val="231F20"/>
                </a:solidFill>
                <a:latin typeface="Verdana"/>
                <a:cs typeface="Verdana"/>
              </a:rPr>
              <a:t>Managing  </a:t>
            </a:r>
            <a:r>
              <a:rPr sz="1200" spc="-34" dirty="0">
                <a:solidFill>
                  <a:srgbClr val="231F20"/>
                </a:solidFill>
                <a:latin typeface="Verdana"/>
                <a:cs typeface="Verdana"/>
              </a:rPr>
              <a:t>Di</a:t>
            </a:r>
            <a:r>
              <a:rPr sz="1200" spc="-49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1200" spc="-8" dirty="0">
                <a:solidFill>
                  <a:srgbClr val="231F20"/>
                </a:solidFill>
                <a:latin typeface="Verdana"/>
                <a:cs typeface="Verdana"/>
              </a:rPr>
              <a:t>ec</a:t>
            </a:r>
            <a:r>
              <a:rPr sz="1200" spc="-23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1200" spc="-19" dirty="0">
                <a:solidFill>
                  <a:srgbClr val="231F20"/>
                </a:solidFill>
                <a:latin typeface="Verdana"/>
                <a:cs typeface="Verdana"/>
              </a:rPr>
              <a:t>or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Jupally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8" dirty="0">
                <a:solidFill>
                  <a:srgbClr val="231F20"/>
                </a:solidFill>
                <a:latin typeface="Verdana"/>
                <a:cs typeface="Verdana"/>
              </a:rPr>
              <a:t>Ranjith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9" dirty="0">
                <a:solidFill>
                  <a:srgbClr val="231F20"/>
                </a:solidFill>
                <a:latin typeface="Verdana"/>
                <a:cs typeface="Verdana"/>
              </a:rPr>
              <a:t>Rao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8" dirty="0">
                <a:solidFill>
                  <a:srgbClr val="231F20"/>
                </a:solidFill>
                <a:latin typeface="Verdana"/>
                <a:cs typeface="Verdana"/>
              </a:rPr>
              <a:t>has  </a:t>
            </a:r>
            <a:r>
              <a:rPr sz="1200" spc="-26" dirty="0">
                <a:solidFill>
                  <a:srgbClr val="231F20"/>
                </a:solidFill>
                <a:latin typeface="Verdana"/>
                <a:cs typeface="Verdana"/>
              </a:rPr>
              <a:t>handed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1200" spc="-38" dirty="0">
                <a:solidFill>
                  <a:srgbClr val="231F20"/>
                </a:solidFill>
                <a:latin typeface="Verdana"/>
                <a:cs typeface="Verdana"/>
              </a:rPr>
              <a:t>er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6" dirty="0">
                <a:solidFill>
                  <a:srgbClr val="231F20"/>
                </a:solidFill>
                <a:latin typeface="Verdana"/>
                <a:cs typeface="Verdana"/>
              </a:rPr>
              <a:t>Rs.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9" dirty="0">
                <a:solidFill>
                  <a:srgbClr val="231F20"/>
                </a:solidFill>
                <a:latin typeface="Verdana"/>
                <a:cs typeface="Verdana"/>
              </a:rPr>
              <a:t>3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9" dirty="0">
                <a:solidFill>
                  <a:srgbClr val="231F20"/>
                </a:solidFill>
                <a:latin typeface="Verdana"/>
                <a:cs typeface="Verdana"/>
              </a:rPr>
              <a:t>Cr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Verdana"/>
                <a:cs typeface="Verdana"/>
              </a:rPr>
              <a:t>cheque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6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1200" spc="4" dirty="0">
                <a:solidFill>
                  <a:srgbClr val="231F20"/>
                </a:solidFill>
                <a:latin typeface="Verdana"/>
                <a:cs typeface="Verdana"/>
              </a:rPr>
              <a:t>o  </a:t>
            </a:r>
            <a:r>
              <a:rPr sz="1200" spc="-23" dirty="0">
                <a:solidFill>
                  <a:srgbClr val="231F20"/>
                </a:solidFill>
                <a:latin typeface="Verdana"/>
                <a:cs typeface="Verdana"/>
              </a:rPr>
              <a:t>Andhra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Pradesh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Verdana"/>
                <a:cs typeface="Verdana"/>
              </a:rPr>
              <a:t>Chief</a:t>
            </a:r>
            <a:r>
              <a:rPr sz="12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4" dirty="0">
                <a:solidFill>
                  <a:srgbClr val="231F20"/>
                </a:solidFill>
                <a:latin typeface="Verdana"/>
                <a:cs typeface="Verdana"/>
              </a:rPr>
              <a:t>Minister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4" dirty="0">
                <a:solidFill>
                  <a:srgbClr val="231F20"/>
                </a:solidFill>
                <a:latin typeface="Verdana"/>
                <a:cs typeface="Verdana"/>
              </a:rPr>
              <a:t>Sri. </a:t>
            </a:r>
            <a:r>
              <a:rPr sz="1200" spc="-30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6" dirty="0">
                <a:solidFill>
                  <a:srgbClr val="231F20"/>
                </a:solidFill>
                <a:latin typeface="Verdana"/>
                <a:cs typeface="Verdana"/>
              </a:rPr>
              <a:t>Jaganmohan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1200" spc="-11" dirty="0">
                <a:solidFill>
                  <a:srgbClr val="231F20"/>
                </a:solidFill>
                <a:latin typeface="Verdana"/>
                <a:cs typeface="Verdana"/>
              </a:rPr>
              <a:t>eddy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38350" y="4960670"/>
            <a:ext cx="3175692" cy="10621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99"/>
              </a:lnSpc>
              <a:spcBef>
                <a:spcPts val="75"/>
              </a:spcBef>
            </a:pPr>
            <a:r>
              <a:rPr sz="1200" spc="-26" dirty="0">
                <a:solidFill>
                  <a:srgbClr val="231F20"/>
                </a:solidFill>
                <a:latin typeface="Verdana"/>
                <a:cs typeface="Verdana"/>
              </a:rPr>
              <a:t>MyHome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G</a:t>
            </a:r>
            <a:r>
              <a:rPr sz="1200" spc="-49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1200" spc="-11" dirty="0">
                <a:solidFill>
                  <a:srgbClr val="231F20"/>
                </a:solidFill>
                <a:latin typeface="Verdana"/>
                <a:cs typeface="Verdana"/>
              </a:rPr>
              <a:t>oup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4" dirty="0">
                <a:solidFill>
                  <a:srgbClr val="231F20"/>
                </a:solidFill>
                <a:latin typeface="Verdana"/>
                <a:cs typeface="Verdana"/>
              </a:rPr>
              <a:t>Di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1200" spc="-8" dirty="0">
                <a:solidFill>
                  <a:srgbClr val="231F20"/>
                </a:solidFill>
                <a:latin typeface="Verdana"/>
                <a:cs typeface="Verdana"/>
              </a:rPr>
              <a:t>ec</a:t>
            </a:r>
            <a:r>
              <a:rPr sz="1200" spc="-23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1200" spc="-26" dirty="0">
                <a:solidFill>
                  <a:srgbClr val="231F20"/>
                </a:solidFill>
                <a:latin typeface="Verdana"/>
                <a:cs typeface="Verdana"/>
              </a:rPr>
              <a:t>ors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Jupally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1" dirty="0">
                <a:solidFill>
                  <a:srgbClr val="231F20"/>
                </a:solidFill>
                <a:latin typeface="Verdana"/>
                <a:cs typeface="Verdana"/>
              </a:rPr>
              <a:t>Ramu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Rao  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and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Jupally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Shyam </a:t>
            </a:r>
            <a:r>
              <a:rPr sz="1200" spc="-19" dirty="0">
                <a:solidFill>
                  <a:srgbClr val="231F20"/>
                </a:solidFill>
                <a:latin typeface="Verdana"/>
                <a:cs typeface="Verdana"/>
              </a:rPr>
              <a:t>Rao </a:t>
            </a:r>
            <a:r>
              <a:rPr sz="1200" spc="-38" dirty="0">
                <a:solidFill>
                  <a:srgbClr val="231F20"/>
                </a:solidFill>
                <a:latin typeface="Verdana"/>
                <a:cs typeface="Verdana"/>
              </a:rPr>
              <a:t>met 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the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Telangana </a:t>
            </a:r>
            <a:r>
              <a:rPr sz="1200" spc="-41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Verdana"/>
                <a:cs typeface="Verdana"/>
              </a:rPr>
              <a:t>Chief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4" dirty="0">
                <a:solidFill>
                  <a:srgbClr val="231F20"/>
                </a:solidFill>
                <a:latin typeface="Verdana"/>
                <a:cs typeface="Verdana"/>
              </a:rPr>
              <a:t>Minister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4" dirty="0">
                <a:solidFill>
                  <a:srgbClr val="231F20"/>
                </a:solidFill>
                <a:latin typeface="Verdana"/>
                <a:cs typeface="Verdana"/>
              </a:rPr>
              <a:t>Sri.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8" dirty="0">
                <a:solidFill>
                  <a:srgbClr val="231F20"/>
                </a:solidFill>
                <a:latin typeface="Verdana"/>
                <a:cs typeface="Verdana"/>
              </a:rPr>
              <a:t>Chandrasekhar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9" dirty="0">
                <a:solidFill>
                  <a:srgbClr val="231F20"/>
                </a:solidFill>
                <a:latin typeface="Verdana"/>
                <a:cs typeface="Verdana"/>
              </a:rPr>
              <a:t>Rao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4" dirty="0">
                <a:solidFill>
                  <a:srgbClr val="231F20"/>
                </a:solidFill>
                <a:latin typeface="Verdana"/>
                <a:cs typeface="Verdana"/>
              </a:rPr>
              <a:t>at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6" dirty="0" err="1" smtClean="0">
                <a:solidFill>
                  <a:srgbClr val="231F20"/>
                </a:solidFill>
                <a:latin typeface="Verdana"/>
                <a:cs typeface="Verdana"/>
              </a:rPr>
              <a:t>Prag</a:t>
            </a:r>
            <a:r>
              <a:rPr sz="1200" spc="-56" dirty="0" err="1" smtClean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1200" spc="-26" dirty="0" err="1" smtClean="0">
                <a:solidFill>
                  <a:srgbClr val="231F20"/>
                </a:solidFill>
                <a:latin typeface="Verdana"/>
                <a:cs typeface="Verdana"/>
              </a:rPr>
              <a:t>thi</a:t>
            </a:r>
            <a:r>
              <a:rPr sz="1200" spc="-60" dirty="0" smtClean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4" dirty="0">
                <a:solidFill>
                  <a:srgbClr val="231F20"/>
                </a:solidFill>
                <a:latin typeface="Verdana"/>
                <a:cs typeface="Verdana"/>
              </a:rPr>
              <a:t>Bh</a:t>
            </a:r>
            <a:r>
              <a:rPr sz="1200" spc="-49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1200" spc="-56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an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6" dirty="0">
                <a:solidFill>
                  <a:srgbClr val="231F20"/>
                </a:solidFill>
                <a:latin typeface="Verdana"/>
                <a:cs typeface="Verdana"/>
              </a:rPr>
              <a:t>handed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1200" spc="-38" dirty="0">
                <a:solidFill>
                  <a:srgbClr val="231F20"/>
                </a:solidFill>
                <a:latin typeface="Verdana"/>
                <a:cs typeface="Verdana"/>
              </a:rPr>
              <a:t>er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6" dirty="0">
                <a:solidFill>
                  <a:srgbClr val="231F20"/>
                </a:solidFill>
                <a:latin typeface="Verdana"/>
                <a:cs typeface="Verdana"/>
              </a:rPr>
              <a:t>Rs.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9" dirty="0">
                <a:solidFill>
                  <a:srgbClr val="231F20"/>
                </a:solidFill>
                <a:latin typeface="Verdana"/>
                <a:cs typeface="Verdana"/>
              </a:rPr>
              <a:t>3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9" dirty="0">
                <a:solidFill>
                  <a:srgbClr val="231F20"/>
                </a:solidFill>
                <a:latin typeface="Verdana"/>
                <a:cs typeface="Verdana"/>
              </a:rPr>
              <a:t>Cr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Verdana"/>
                <a:cs typeface="Verdana"/>
              </a:rPr>
              <a:t>chequ</a:t>
            </a:r>
            <a:r>
              <a:rPr sz="1200" spc="-34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1200" spc="-120" dirty="0">
                <a:solidFill>
                  <a:srgbClr val="231F20"/>
                </a:solidFill>
                <a:latin typeface="Verdana"/>
                <a:cs typeface="Verdana"/>
              </a:rPr>
              <a:t>.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414042" y="5823263"/>
            <a:ext cx="167164" cy="177641"/>
          </a:xfrm>
          <a:custGeom>
            <a:avLst/>
            <a:gdLst/>
            <a:ahLst/>
            <a:cxnLst/>
            <a:rect l="l" t="t" r="r" b="b"/>
            <a:pathLst>
              <a:path w="222884" h="236854">
                <a:moveTo>
                  <a:pt x="222745" y="0"/>
                </a:moveTo>
                <a:lnTo>
                  <a:pt x="0" y="0"/>
                </a:lnTo>
                <a:lnTo>
                  <a:pt x="0" y="236647"/>
                </a:lnTo>
                <a:lnTo>
                  <a:pt x="222745" y="236647"/>
                </a:lnTo>
                <a:lnTo>
                  <a:pt x="222745" y="0"/>
                </a:lnTo>
                <a:close/>
              </a:path>
            </a:pathLst>
          </a:custGeom>
          <a:solidFill>
            <a:srgbClr val="DDE3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8395023" y="5630398"/>
            <a:ext cx="20907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004">
              <a:spcBef>
                <a:spcPts val="75"/>
              </a:spcBef>
            </a:pPr>
            <a:fld id="{81D60167-4931-47E6-BA6A-407CBD079E47}" type="slidenum">
              <a:rPr sz="900" spc="-26" dirty="0">
                <a:solidFill>
                  <a:srgbClr val="7C8D90"/>
                </a:solidFill>
                <a:latin typeface="Verdana"/>
                <a:cs typeface="Verdana"/>
              </a:rPr>
              <a:pPr marL="30004">
                <a:spcBef>
                  <a:spcPts val="75"/>
                </a:spcBef>
              </a:pPr>
              <a:t>27</a:t>
            </a:fld>
            <a:endParaRPr sz="9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342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2438400" y="3124200"/>
            <a:ext cx="4264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5400" b="1">
                <a:latin typeface="Times New Roman" pitchFamily="18" charset="0"/>
                <a:cs typeface="Times New Roman" pitchFamily="18" charset="0"/>
              </a:rPr>
              <a:t>Thank You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265" y="1498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 HOME GROUP- AN OVERVIEW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106688" cy="246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53880368"/>
              </p:ext>
            </p:extLst>
          </p:nvPr>
        </p:nvGraphicFramePr>
        <p:xfrm>
          <a:off x="3707904" y="559221"/>
          <a:ext cx="518457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3429000"/>
            <a:ext cx="2292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J. </a:t>
            </a:r>
            <a:r>
              <a:rPr lang="en-US" dirty="0" err="1" smtClean="0"/>
              <a:t>Rameshwar</a:t>
            </a:r>
            <a:r>
              <a:rPr lang="en-US" dirty="0" smtClean="0"/>
              <a:t> Rao, </a:t>
            </a:r>
          </a:p>
          <a:p>
            <a:r>
              <a:rPr lang="en-US" dirty="0" smtClean="0"/>
              <a:t>Group Chairman</a:t>
            </a:r>
            <a:endParaRPr lang="en-IN" dirty="0"/>
          </a:p>
        </p:txBody>
      </p:sp>
      <p:pic>
        <p:nvPicPr>
          <p:cNvPr id="3074" name="Picture 2" descr="C:\Users\mouray\Documents\Awards\award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5" y="4941168"/>
            <a:ext cx="91440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01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08369"/>
            <a:ext cx="914400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07673" y="1349171"/>
            <a:ext cx="8066723" cy="4652010"/>
            <a:chOff x="676897" y="655894"/>
            <a:chExt cx="10755630" cy="62026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744" y="655894"/>
              <a:ext cx="10542159" cy="579240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897" y="5156796"/>
              <a:ext cx="1771573" cy="170120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1318" y="1501983"/>
            <a:ext cx="1783912" cy="54822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ts val="2055"/>
              </a:lnSpc>
              <a:spcBef>
                <a:spcPts val="75"/>
              </a:spcBef>
            </a:pPr>
            <a:r>
              <a:rPr lang="en-IN" sz="1800" spc="68" dirty="0" smtClean="0">
                <a:latin typeface="Verdana"/>
                <a:cs typeface="Verdana"/>
              </a:rPr>
              <a:t>OUR</a:t>
            </a:r>
            <a:endParaRPr sz="1800" dirty="0">
              <a:latin typeface="Verdana"/>
              <a:cs typeface="Verdana"/>
            </a:endParaRPr>
          </a:p>
          <a:p>
            <a:pPr marL="9525">
              <a:lnSpc>
                <a:spcPts val="2055"/>
              </a:lnSpc>
            </a:pPr>
            <a:r>
              <a:rPr lang="en-IN" sz="1800" b="1" spc="38" dirty="0" smtClean="0">
                <a:latin typeface="Arial"/>
                <a:cs typeface="Arial"/>
              </a:rPr>
              <a:t>BUSINESSES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5537" y="1348799"/>
            <a:ext cx="8352928" cy="4651707"/>
            <a:chOff x="1955879" y="1208709"/>
            <a:chExt cx="7638259" cy="4844796"/>
          </a:xfrm>
        </p:grpSpPr>
        <p:sp>
          <p:nvSpPr>
            <p:cNvPr id="8" name="object 8"/>
            <p:cNvSpPr/>
            <p:nvPr/>
          </p:nvSpPr>
          <p:spPr>
            <a:xfrm>
              <a:off x="1955879" y="1972026"/>
              <a:ext cx="351155" cy="0"/>
            </a:xfrm>
            <a:custGeom>
              <a:avLst/>
              <a:gdLst/>
              <a:ahLst/>
              <a:cxnLst/>
              <a:rect l="l" t="t" r="r" b="b"/>
              <a:pathLst>
                <a:path w="351155">
                  <a:moveTo>
                    <a:pt x="0" y="0"/>
                  </a:moveTo>
                  <a:lnTo>
                    <a:pt x="350939" y="0"/>
                  </a:lnTo>
                </a:path>
              </a:pathLst>
            </a:custGeom>
            <a:ln w="40640">
              <a:solidFill>
                <a:srgbClr val="E31F27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84727" y="1208709"/>
              <a:ext cx="6109411" cy="484479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810193" y="5094495"/>
            <a:ext cx="2187182" cy="23625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lnSpc>
                <a:spcPct val="122900"/>
              </a:lnSpc>
              <a:spcBef>
                <a:spcPts val="71"/>
              </a:spcBef>
            </a:pPr>
            <a:r>
              <a:rPr sz="1200" b="1" spc="-19" dirty="0">
                <a:solidFill>
                  <a:srgbClr val="58595B"/>
                </a:solidFill>
                <a:latin typeface="Arial"/>
                <a:cs typeface="Arial"/>
              </a:rPr>
              <a:t>REAL </a:t>
            </a:r>
            <a:r>
              <a:rPr sz="1200" b="1" spc="-45" dirty="0">
                <a:solidFill>
                  <a:srgbClr val="58595B"/>
                </a:solidFill>
                <a:latin typeface="Arial"/>
                <a:cs typeface="Arial"/>
              </a:rPr>
              <a:t>ESTATE </a:t>
            </a:r>
            <a:r>
              <a:rPr sz="1200" b="1" spc="-41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21873" y="3643226"/>
            <a:ext cx="981208" cy="19524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1200" b="1" spc="-11" dirty="0">
                <a:solidFill>
                  <a:srgbClr val="58595B"/>
                </a:solidFill>
                <a:latin typeface="Arial"/>
                <a:cs typeface="Arial"/>
              </a:rPr>
              <a:t>EDUCATION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77307" y="3563466"/>
            <a:ext cx="788989" cy="19524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1200" b="1" spc="-19" dirty="0" smtClean="0">
                <a:solidFill>
                  <a:srgbClr val="58595B"/>
                </a:solidFill>
                <a:latin typeface="Arial"/>
                <a:cs typeface="Arial"/>
              </a:rPr>
              <a:t>CEMEN</a:t>
            </a:r>
            <a:r>
              <a:rPr sz="1200" b="1" spc="-30" dirty="0" smtClean="0">
                <a:solidFill>
                  <a:srgbClr val="58595B"/>
                </a:solidFill>
                <a:latin typeface="Arial"/>
                <a:cs typeface="Arial"/>
              </a:rPr>
              <a:t>T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98785" y="2411711"/>
            <a:ext cx="1310245" cy="40796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171450">
              <a:lnSpc>
                <a:spcPct val="107900"/>
              </a:lnSpc>
              <a:spcBef>
                <a:spcPts val="71"/>
              </a:spcBef>
            </a:pPr>
            <a:r>
              <a:rPr sz="1200" b="1" spc="-8" dirty="0">
                <a:solidFill>
                  <a:srgbClr val="58595B"/>
                </a:solidFill>
                <a:latin typeface="Arial"/>
                <a:cs typeface="Arial"/>
              </a:rPr>
              <a:t>POWER </a:t>
            </a:r>
            <a:r>
              <a:rPr sz="1200" b="1" spc="-4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200" b="1" spc="-41" dirty="0">
                <a:solidFill>
                  <a:srgbClr val="58595B"/>
                </a:solidFill>
                <a:latin typeface="Arial"/>
                <a:cs typeface="Arial"/>
              </a:rPr>
              <a:t>C</a:t>
            </a:r>
            <a:r>
              <a:rPr sz="1200" b="1" spc="-15" dirty="0">
                <a:solidFill>
                  <a:srgbClr val="58595B"/>
                </a:solidFill>
                <a:latin typeface="Arial"/>
                <a:cs typeface="Arial"/>
              </a:rPr>
              <a:t>ONSU</a:t>
            </a:r>
            <a:r>
              <a:rPr sz="1200" b="1" spc="-90" dirty="0">
                <a:solidFill>
                  <a:srgbClr val="58595B"/>
                </a:solidFill>
                <a:latin typeface="Arial"/>
                <a:cs typeface="Arial"/>
              </a:rPr>
              <a:t>L</a:t>
            </a:r>
            <a:r>
              <a:rPr sz="1200" b="1" spc="-75" dirty="0">
                <a:solidFill>
                  <a:srgbClr val="58595B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58595B"/>
                </a:solidFill>
                <a:latin typeface="Arial"/>
                <a:cs typeface="Arial"/>
              </a:rPr>
              <a:t>AN</a:t>
            </a:r>
            <a:r>
              <a:rPr sz="1200" b="1" spc="-8" dirty="0">
                <a:solidFill>
                  <a:srgbClr val="58595B"/>
                </a:solidFill>
                <a:latin typeface="Arial"/>
                <a:cs typeface="Arial"/>
              </a:rPr>
              <a:t>C</a:t>
            </a:r>
            <a:r>
              <a:rPr sz="1200" b="1" spc="15" dirty="0">
                <a:solidFill>
                  <a:srgbClr val="58595B"/>
                </a:solidFill>
                <a:latin typeface="Arial"/>
                <a:cs typeface="Arial"/>
              </a:rPr>
              <a:t>Y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82068" y="2407525"/>
            <a:ext cx="985741" cy="19524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1200" b="1" spc="-23" dirty="0">
                <a:solidFill>
                  <a:srgbClr val="58595B"/>
                </a:solidFill>
                <a:latin typeface="Arial"/>
                <a:cs typeface="Arial"/>
              </a:rPr>
              <a:t>LOGISTICS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62236" y="4998428"/>
            <a:ext cx="1294305" cy="40796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200978">
              <a:lnSpc>
                <a:spcPct val="107900"/>
              </a:lnSpc>
              <a:spcBef>
                <a:spcPts val="71"/>
              </a:spcBef>
            </a:pPr>
            <a:r>
              <a:rPr sz="1200" b="1" dirty="0">
                <a:solidFill>
                  <a:srgbClr val="58595B"/>
                </a:solidFill>
                <a:latin typeface="Arial"/>
                <a:cs typeface="Arial"/>
              </a:rPr>
              <a:t>MEDIA </a:t>
            </a:r>
            <a:r>
              <a:rPr sz="1200" b="1" spc="-41" dirty="0">
                <a:solidFill>
                  <a:srgbClr val="58595B"/>
                </a:solidFill>
                <a:latin typeface="Arial"/>
                <a:cs typeface="Arial"/>
              </a:rPr>
              <a:t>&amp; </a:t>
            </a:r>
            <a:r>
              <a:rPr sz="1200" b="1" spc="-38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200" b="1" spc="-19" dirty="0">
                <a:solidFill>
                  <a:srgbClr val="58595B"/>
                </a:solidFill>
                <a:latin typeface="Arial"/>
                <a:cs typeface="Arial"/>
              </a:rPr>
              <a:t>ENTER</a:t>
            </a:r>
            <a:r>
              <a:rPr sz="1200" b="1" spc="-86" dirty="0">
                <a:solidFill>
                  <a:srgbClr val="58595B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58595B"/>
                </a:solidFill>
                <a:latin typeface="Arial"/>
                <a:cs typeface="Arial"/>
              </a:rPr>
              <a:t>AINMENT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403824" y="1549582"/>
            <a:ext cx="6740175" cy="4451509"/>
            <a:chOff x="3205100" y="923109"/>
            <a:chExt cx="8236584" cy="5935345"/>
          </a:xfrm>
        </p:grpSpPr>
        <p:sp>
          <p:nvSpPr>
            <p:cNvPr id="17" name="object 17"/>
            <p:cNvSpPr/>
            <p:nvPr/>
          </p:nvSpPr>
          <p:spPr>
            <a:xfrm>
              <a:off x="8412105" y="4475531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33171" y="0"/>
                  </a:moveTo>
                  <a:lnTo>
                    <a:pt x="484711" y="2183"/>
                  </a:lnTo>
                  <a:lnTo>
                    <a:pt x="437456" y="8606"/>
                  </a:lnTo>
                  <a:lnTo>
                    <a:pt x="391596" y="19078"/>
                  </a:lnTo>
                  <a:lnTo>
                    <a:pt x="347320" y="33412"/>
                  </a:lnTo>
                  <a:lnTo>
                    <a:pt x="304817" y="51416"/>
                  </a:lnTo>
                  <a:lnTo>
                    <a:pt x="264278" y="72901"/>
                  </a:lnTo>
                  <a:lnTo>
                    <a:pt x="225892" y="97677"/>
                  </a:lnTo>
                  <a:lnTo>
                    <a:pt x="189849" y="125555"/>
                  </a:lnTo>
                  <a:lnTo>
                    <a:pt x="156338" y="156344"/>
                  </a:lnTo>
                  <a:lnTo>
                    <a:pt x="125550" y="189856"/>
                  </a:lnTo>
                  <a:lnTo>
                    <a:pt x="97673" y="225900"/>
                  </a:lnTo>
                  <a:lnTo>
                    <a:pt x="72897" y="264287"/>
                  </a:lnTo>
                  <a:lnTo>
                    <a:pt x="51413" y="304827"/>
                  </a:lnTo>
                  <a:lnTo>
                    <a:pt x="33410" y="347331"/>
                  </a:lnTo>
                  <a:lnTo>
                    <a:pt x="19078" y="391608"/>
                  </a:lnTo>
                  <a:lnTo>
                    <a:pt x="8605" y="437469"/>
                  </a:lnTo>
                  <a:lnTo>
                    <a:pt x="2183" y="484724"/>
                  </a:lnTo>
                  <a:lnTo>
                    <a:pt x="0" y="533184"/>
                  </a:lnTo>
                  <a:lnTo>
                    <a:pt x="2183" y="581645"/>
                  </a:lnTo>
                  <a:lnTo>
                    <a:pt x="8605" y="628901"/>
                  </a:lnTo>
                  <a:lnTo>
                    <a:pt x="19078" y="674763"/>
                  </a:lnTo>
                  <a:lnTo>
                    <a:pt x="33410" y="719040"/>
                  </a:lnTo>
                  <a:lnTo>
                    <a:pt x="51413" y="761543"/>
                  </a:lnTo>
                  <a:lnTo>
                    <a:pt x="72897" y="802082"/>
                  </a:lnTo>
                  <a:lnTo>
                    <a:pt x="97673" y="840468"/>
                  </a:lnTo>
                  <a:lnTo>
                    <a:pt x="125550" y="876511"/>
                  </a:lnTo>
                  <a:lnTo>
                    <a:pt x="156338" y="910021"/>
                  </a:lnTo>
                  <a:lnTo>
                    <a:pt x="189849" y="940809"/>
                  </a:lnTo>
                  <a:lnTo>
                    <a:pt x="225892" y="968685"/>
                  </a:lnTo>
                  <a:lnTo>
                    <a:pt x="264278" y="993460"/>
                  </a:lnTo>
                  <a:lnTo>
                    <a:pt x="304817" y="1014943"/>
                  </a:lnTo>
                  <a:lnTo>
                    <a:pt x="347320" y="1032946"/>
                  </a:lnTo>
                  <a:lnTo>
                    <a:pt x="391596" y="1047278"/>
                  </a:lnTo>
                  <a:lnTo>
                    <a:pt x="437456" y="1057750"/>
                  </a:lnTo>
                  <a:lnTo>
                    <a:pt x="484711" y="1064172"/>
                  </a:lnTo>
                  <a:lnTo>
                    <a:pt x="533171" y="1066355"/>
                  </a:lnTo>
                  <a:lnTo>
                    <a:pt x="581631" y="1064172"/>
                  </a:lnTo>
                  <a:lnTo>
                    <a:pt x="628886" y="1057750"/>
                  </a:lnTo>
                  <a:lnTo>
                    <a:pt x="674747" y="1047278"/>
                  </a:lnTo>
                  <a:lnTo>
                    <a:pt x="719024" y="1032946"/>
                  </a:lnTo>
                  <a:lnTo>
                    <a:pt x="761527" y="1014943"/>
                  </a:lnTo>
                  <a:lnTo>
                    <a:pt x="802067" y="993460"/>
                  </a:lnTo>
                  <a:lnTo>
                    <a:pt x="840454" y="968685"/>
                  </a:lnTo>
                  <a:lnTo>
                    <a:pt x="876498" y="940809"/>
                  </a:lnTo>
                  <a:lnTo>
                    <a:pt x="910010" y="910021"/>
                  </a:lnTo>
                  <a:lnTo>
                    <a:pt x="940800" y="876511"/>
                  </a:lnTo>
                  <a:lnTo>
                    <a:pt x="968677" y="840468"/>
                  </a:lnTo>
                  <a:lnTo>
                    <a:pt x="993454" y="802082"/>
                  </a:lnTo>
                  <a:lnTo>
                    <a:pt x="1014939" y="761543"/>
                  </a:lnTo>
                  <a:lnTo>
                    <a:pt x="1032943" y="719040"/>
                  </a:lnTo>
                  <a:lnTo>
                    <a:pt x="1047276" y="674763"/>
                  </a:lnTo>
                  <a:lnTo>
                    <a:pt x="1057749" y="628901"/>
                  </a:lnTo>
                  <a:lnTo>
                    <a:pt x="1064172" y="581645"/>
                  </a:lnTo>
                  <a:lnTo>
                    <a:pt x="1066355" y="533184"/>
                  </a:lnTo>
                  <a:lnTo>
                    <a:pt x="1064172" y="484724"/>
                  </a:lnTo>
                  <a:lnTo>
                    <a:pt x="1057749" y="437469"/>
                  </a:lnTo>
                  <a:lnTo>
                    <a:pt x="1047276" y="391608"/>
                  </a:lnTo>
                  <a:lnTo>
                    <a:pt x="1032943" y="347331"/>
                  </a:lnTo>
                  <a:lnTo>
                    <a:pt x="1014939" y="304827"/>
                  </a:lnTo>
                  <a:lnTo>
                    <a:pt x="993454" y="264287"/>
                  </a:lnTo>
                  <a:lnTo>
                    <a:pt x="968677" y="225900"/>
                  </a:lnTo>
                  <a:lnTo>
                    <a:pt x="940800" y="189856"/>
                  </a:lnTo>
                  <a:lnTo>
                    <a:pt x="910010" y="156344"/>
                  </a:lnTo>
                  <a:lnTo>
                    <a:pt x="876498" y="125555"/>
                  </a:lnTo>
                  <a:lnTo>
                    <a:pt x="840454" y="97677"/>
                  </a:lnTo>
                  <a:lnTo>
                    <a:pt x="802067" y="72901"/>
                  </a:lnTo>
                  <a:lnTo>
                    <a:pt x="761527" y="51416"/>
                  </a:lnTo>
                  <a:lnTo>
                    <a:pt x="719024" y="33412"/>
                  </a:lnTo>
                  <a:lnTo>
                    <a:pt x="674747" y="19078"/>
                  </a:lnTo>
                  <a:lnTo>
                    <a:pt x="628886" y="8606"/>
                  </a:lnTo>
                  <a:lnTo>
                    <a:pt x="581631" y="2183"/>
                  </a:lnTo>
                  <a:lnTo>
                    <a:pt x="533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424428" y="4487883"/>
              <a:ext cx="1042035" cy="1042035"/>
            </a:xfrm>
            <a:custGeom>
              <a:avLst/>
              <a:gdLst/>
              <a:ahLst/>
              <a:cxnLst/>
              <a:rect l="l" t="t" r="r" b="b"/>
              <a:pathLst>
                <a:path w="1042034" h="1042035">
                  <a:moveTo>
                    <a:pt x="520865" y="0"/>
                  </a:moveTo>
                  <a:lnTo>
                    <a:pt x="473455" y="2128"/>
                  </a:lnTo>
                  <a:lnTo>
                    <a:pt x="427238" y="8391"/>
                  </a:lnTo>
                  <a:lnTo>
                    <a:pt x="382397" y="18604"/>
                  </a:lnTo>
                  <a:lnTo>
                    <a:pt x="339117" y="32584"/>
                  </a:lnTo>
                  <a:lnTo>
                    <a:pt x="297581" y="50147"/>
                  </a:lnTo>
                  <a:lnTo>
                    <a:pt x="257973" y="71108"/>
                  </a:lnTo>
                  <a:lnTo>
                    <a:pt x="220477" y="95285"/>
                  </a:lnTo>
                  <a:lnTo>
                    <a:pt x="185277" y="122492"/>
                  </a:lnTo>
                  <a:lnTo>
                    <a:pt x="152557" y="152547"/>
                  </a:lnTo>
                  <a:lnTo>
                    <a:pt x="122500" y="185265"/>
                  </a:lnTo>
                  <a:lnTo>
                    <a:pt x="95290" y="220463"/>
                  </a:lnTo>
                  <a:lnTo>
                    <a:pt x="71112" y="257956"/>
                  </a:lnTo>
                  <a:lnTo>
                    <a:pt x="50150" y="297561"/>
                  </a:lnTo>
                  <a:lnTo>
                    <a:pt x="32586" y="339094"/>
                  </a:lnTo>
                  <a:lnTo>
                    <a:pt x="18605" y="382371"/>
                  </a:lnTo>
                  <a:lnTo>
                    <a:pt x="8391" y="427208"/>
                  </a:lnTo>
                  <a:lnTo>
                    <a:pt x="2128" y="473421"/>
                  </a:lnTo>
                  <a:lnTo>
                    <a:pt x="0" y="520826"/>
                  </a:lnTo>
                  <a:lnTo>
                    <a:pt x="2128" y="568238"/>
                  </a:lnTo>
                  <a:lnTo>
                    <a:pt x="8391" y="614456"/>
                  </a:lnTo>
                  <a:lnTo>
                    <a:pt x="18605" y="659297"/>
                  </a:lnTo>
                  <a:lnTo>
                    <a:pt x="32586" y="702577"/>
                  </a:lnTo>
                  <a:lnTo>
                    <a:pt x="50150" y="744113"/>
                  </a:lnTo>
                  <a:lnTo>
                    <a:pt x="71112" y="783720"/>
                  </a:lnTo>
                  <a:lnTo>
                    <a:pt x="95290" y="821215"/>
                  </a:lnTo>
                  <a:lnTo>
                    <a:pt x="122500" y="856414"/>
                  </a:lnTo>
                  <a:lnTo>
                    <a:pt x="152557" y="889133"/>
                  </a:lnTo>
                  <a:lnTo>
                    <a:pt x="185277" y="919188"/>
                  </a:lnTo>
                  <a:lnTo>
                    <a:pt x="220477" y="946396"/>
                  </a:lnTo>
                  <a:lnTo>
                    <a:pt x="257973" y="970572"/>
                  </a:lnTo>
                  <a:lnTo>
                    <a:pt x="297581" y="991533"/>
                  </a:lnTo>
                  <a:lnTo>
                    <a:pt x="339117" y="1009096"/>
                  </a:lnTo>
                  <a:lnTo>
                    <a:pt x="382397" y="1023075"/>
                  </a:lnTo>
                  <a:lnTo>
                    <a:pt x="427238" y="1033288"/>
                  </a:lnTo>
                  <a:lnTo>
                    <a:pt x="473455" y="1039551"/>
                  </a:lnTo>
                  <a:lnTo>
                    <a:pt x="520865" y="1041679"/>
                  </a:lnTo>
                  <a:lnTo>
                    <a:pt x="568270" y="1039551"/>
                  </a:lnTo>
                  <a:lnTo>
                    <a:pt x="614484" y="1033288"/>
                  </a:lnTo>
                  <a:lnTo>
                    <a:pt x="659322" y="1023075"/>
                  </a:lnTo>
                  <a:lnTo>
                    <a:pt x="702600" y="1009096"/>
                  </a:lnTo>
                  <a:lnTo>
                    <a:pt x="744135" y="991533"/>
                  </a:lnTo>
                  <a:lnTo>
                    <a:pt x="783741" y="970572"/>
                  </a:lnTo>
                  <a:lnTo>
                    <a:pt x="821237" y="946396"/>
                  </a:lnTo>
                  <a:lnTo>
                    <a:pt x="856436" y="919188"/>
                  </a:lnTo>
                  <a:lnTo>
                    <a:pt x="889157" y="889133"/>
                  </a:lnTo>
                  <a:lnTo>
                    <a:pt x="919214" y="856414"/>
                  </a:lnTo>
                  <a:lnTo>
                    <a:pt x="946423" y="821215"/>
                  </a:lnTo>
                  <a:lnTo>
                    <a:pt x="970602" y="783720"/>
                  </a:lnTo>
                  <a:lnTo>
                    <a:pt x="991565" y="744113"/>
                  </a:lnTo>
                  <a:lnTo>
                    <a:pt x="1009129" y="702577"/>
                  </a:lnTo>
                  <a:lnTo>
                    <a:pt x="1023111" y="659297"/>
                  </a:lnTo>
                  <a:lnTo>
                    <a:pt x="1033325" y="614456"/>
                  </a:lnTo>
                  <a:lnTo>
                    <a:pt x="1039588" y="568238"/>
                  </a:lnTo>
                  <a:lnTo>
                    <a:pt x="1041717" y="520826"/>
                  </a:lnTo>
                  <a:lnTo>
                    <a:pt x="1039588" y="473421"/>
                  </a:lnTo>
                  <a:lnTo>
                    <a:pt x="1033325" y="427208"/>
                  </a:lnTo>
                  <a:lnTo>
                    <a:pt x="1023111" y="382371"/>
                  </a:lnTo>
                  <a:lnTo>
                    <a:pt x="1009129" y="339094"/>
                  </a:lnTo>
                  <a:lnTo>
                    <a:pt x="991565" y="297561"/>
                  </a:lnTo>
                  <a:lnTo>
                    <a:pt x="970602" y="257956"/>
                  </a:lnTo>
                  <a:lnTo>
                    <a:pt x="946423" y="220463"/>
                  </a:lnTo>
                  <a:lnTo>
                    <a:pt x="919214" y="185265"/>
                  </a:lnTo>
                  <a:lnTo>
                    <a:pt x="889157" y="152547"/>
                  </a:lnTo>
                  <a:lnTo>
                    <a:pt x="856436" y="122492"/>
                  </a:lnTo>
                  <a:lnTo>
                    <a:pt x="821237" y="95285"/>
                  </a:lnTo>
                  <a:lnTo>
                    <a:pt x="783741" y="71108"/>
                  </a:lnTo>
                  <a:lnTo>
                    <a:pt x="744135" y="50147"/>
                  </a:lnTo>
                  <a:lnTo>
                    <a:pt x="702600" y="32584"/>
                  </a:lnTo>
                  <a:lnTo>
                    <a:pt x="659322" y="18604"/>
                  </a:lnTo>
                  <a:lnTo>
                    <a:pt x="614484" y="8391"/>
                  </a:lnTo>
                  <a:lnTo>
                    <a:pt x="568270" y="2128"/>
                  </a:lnTo>
                  <a:lnTo>
                    <a:pt x="520865" y="0"/>
                  </a:lnTo>
                  <a:close/>
                </a:path>
              </a:pathLst>
            </a:custGeom>
            <a:solidFill>
              <a:srgbClr val="BECDC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75167" y="4538611"/>
              <a:ext cx="940231" cy="94021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695830" y="4759020"/>
              <a:ext cx="499109" cy="354330"/>
            </a:xfrm>
            <a:custGeom>
              <a:avLst/>
              <a:gdLst/>
              <a:ahLst/>
              <a:cxnLst/>
              <a:rect l="l" t="t" r="r" b="b"/>
              <a:pathLst>
                <a:path w="499109" h="354329">
                  <a:moveTo>
                    <a:pt x="200469" y="185381"/>
                  </a:moveTo>
                  <a:lnTo>
                    <a:pt x="199999" y="183108"/>
                  </a:lnTo>
                  <a:lnTo>
                    <a:pt x="197840" y="182803"/>
                  </a:lnTo>
                  <a:lnTo>
                    <a:pt x="194119" y="183222"/>
                  </a:lnTo>
                  <a:lnTo>
                    <a:pt x="120980" y="195567"/>
                  </a:lnTo>
                  <a:lnTo>
                    <a:pt x="120129" y="196621"/>
                  </a:lnTo>
                  <a:lnTo>
                    <a:pt x="120142" y="268503"/>
                  </a:lnTo>
                  <a:lnTo>
                    <a:pt x="119418" y="269163"/>
                  </a:lnTo>
                  <a:lnTo>
                    <a:pt x="90449" y="292341"/>
                  </a:lnTo>
                  <a:lnTo>
                    <a:pt x="90995" y="300545"/>
                  </a:lnTo>
                  <a:lnTo>
                    <a:pt x="95872" y="306819"/>
                  </a:lnTo>
                  <a:lnTo>
                    <a:pt x="103339" y="309511"/>
                  </a:lnTo>
                  <a:lnTo>
                    <a:pt x="114096" y="310565"/>
                  </a:lnTo>
                  <a:lnTo>
                    <a:pt x="123672" y="306679"/>
                  </a:lnTo>
                  <a:lnTo>
                    <a:pt x="130517" y="298932"/>
                  </a:lnTo>
                  <a:lnTo>
                    <a:pt x="133159" y="288442"/>
                  </a:lnTo>
                  <a:lnTo>
                    <a:pt x="133134" y="222059"/>
                  </a:lnTo>
                  <a:lnTo>
                    <a:pt x="133388" y="221564"/>
                  </a:lnTo>
                  <a:lnTo>
                    <a:pt x="186677" y="211645"/>
                  </a:lnTo>
                  <a:lnTo>
                    <a:pt x="187363" y="214185"/>
                  </a:lnTo>
                  <a:lnTo>
                    <a:pt x="187337" y="258381"/>
                  </a:lnTo>
                  <a:lnTo>
                    <a:pt x="186677" y="260756"/>
                  </a:lnTo>
                  <a:lnTo>
                    <a:pt x="184505" y="260337"/>
                  </a:lnTo>
                  <a:lnTo>
                    <a:pt x="180682" y="260388"/>
                  </a:lnTo>
                  <a:lnTo>
                    <a:pt x="157568" y="284111"/>
                  </a:lnTo>
                  <a:lnTo>
                    <a:pt x="159346" y="291134"/>
                  </a:lnTo>
                  <a:lnTo>
                    <a:pt x="163423" y="297027"/>
                  </a:lnTo>
                  <a:lnTo>
                    <a:pt x="169227" y="301180"/>
                  </a:lnTo>
                  <a:lnTo>
                    <a:pt x="176187" y="302971"/>
                  </a:lnTo>
                  <a:lnTo>
                    <a:pt x="185496" y="301548"/>
                  </a:lnTo>
                  <a:lnTo>
                    <a:pt x="193205" y="296735"/>
                  </a:lnTo>
                  <a:lnTo>
                    <a:pt x="198462" y="289318"/>
                  </a:lnTo>
                  <a:lnTo>
                    <a:pt x="200418" y="280060"/>
                  </a:lnTo>
                  <a:lnTo>
                    <a:pt x="200469" y="185381"/>
                  </a:lnTo>
                  <a:close/>
                </a:path>
                <a:path w="499109" h="354329">
                  <a:moveTo>
                    <a:pt x="290664" y="314185"/>
                  </a:moveTo>
                  <a:lnTo>
                    <a:pt x="290601" y="134112"/>
                  </a:lnTo>
                  <a:lnTo>
                    <a:pt x="287553" y="131013"/>
                  </a:lnTo>
                  <a:lnTo>
                    <a:pt x="3009" y="130860"/>
                  </a:lnTo>
                  <a:lnTo>
                    <a:pt x="0" y="135369"/>
                  </a:lnTo>
                  <a:lnTo>
                    <a:pt x="25" y="350494"/>
                  </a:lnTo>
                  <a:lnTo>
                    <a:pt x="3340" y="353745"/>
                  </a:lnTo>
                  <a:lnTo>
                    <a:pt x="151244" y="353555"/>
                  </a:lnTo>
                  <a:lnTo>
                    <a:pt x="152806" y="352729"/>
                  </a:lnTo>
                  <a:lnTo>
                    <a:pt x="156502" y="345986"/>
                  </a:lnTo>
                  <a:lnTo>
                    <a:pt x="163436" y="335178"/>
                  </a:lnTo>
                  <a:lnTo>
                    <a:pt x="167017" y="330377"/>
                  </a:lnTo>
                  <a:lnTo>
                    <a:pt x="163868" y="329666"/>
                  </a:lnTo>
                  <a:lnTo>
                    <a:pt x="25781" y="329666"/>
                  </a:lnTo>
                  <a:lnTo>
                    <a:pt x="24460" y="328434"/>
                  </a:lnTo>
                  <a:lnTo>
                    <a:pt x="24447" y="155930"/>
                  </a:lnTo>
                  <a:lnTo>
                    <a:pt x="25844" y="154559"/>
                  </a:lnTo>
                  <a:lnTo>
                    <a:pt x="264795" y="154520"/>
                  </a:lnTo>
                  <a:lnTo>
                    <a:pt x="266331" y="156057"/>
                  </a:lnTo>
                  <a:lnTo>
                    <a:pt x="266192" y="318058"/>
                  </a:lnTo>
                  <a:lnTo>
                    <a:pt x="267360" y="323786"/>
                  </a:lnTo>
                  <a:lnTo>
                    <a:pt x="264769" y="329552"/>
                  </a:lnTo>
                  <a:lnTo>
                    <a:pt x="265963" y="329742"/>
                  </a:lnTo>
                  <a:lnTo>
                    <a:pt x="267004" y="330238"/>
                  </a:lnTo>
                  <a:lnTo>
                    <a:pt x="273659" y="328155"/>
                  </a:lnTo>
                  <a:lnTo>
                    <a:pt x="280238" y="323761"/>
                  </a:lnTo>
                  <a:lnTo>
                    <a:pt x="283857" y="320294"/>
                  </a:lnTo>
                  <a:lnTo>
                    <a:pt x="289966" y="315925"/>
                  </a:lnTo>
                  <a:lnTo>
                    <a:pt x="290664" y="314185"/>
                  </a:lnTo>
                  <a:close/>
                </a:path>
                <a:path w="499109" h="354329">
                  <a:moveTo>
                    <a:pt x="470217" y="255117"/>
                  </a:moveTo>
                  <a:lnTo>
                    <a:pt x="469226" y="252844"/>
                  </a:lnTo>
                  <a:lnTo>
                    <a:pt x="372135" y="188480"/>
                  </a:lnTo>
                  <a:lnTo>
                    <a:pt x="367741" y="190525"/>
                  </a:lnTo>
                  <a:lnTo>
                    <a:pt x="366788" y="196862"/>
                  </a:lnTo>
                  <a:lnTo>
                    <a:pt x="365277" y="306565"/>
                  </a:lnTo>
                  <a:lnTo>
                    <a:pt x="365556" y="308356"/>
                  </a:lnTo>
                  <a:lnTo>
                    <a:pt x="370433" y="312280"/>
                  </a:lnTo>
                  <a:lnTo>
                    <a:pt x="372897" y="312013"/>
                  </a:lnTo>
                  <a:lnTo>
                    <a:pt x="394944" y="290639"/>
                  </a:lnTo>
                  <a:lnTo>
                    <a:pt x="398056" y="288163"/>
                  </a:lnTo>
                  <a:lnTo>
                    <a:pt x="399300" y="289826"/>
                  </a:lnTo>
                  <a:lnTo>
                    <a:pt x="424154" y="337350"/>
                  </a:lnTo>
                  <a:lnTo>
                    <a:pt x="429285" y="344335"/>
                  </a:lnTo>
                  <a:lnTo>
                    <a:pt x="436143" y="348691"/>
                  </a:lnTo>
                  <a:lnTo>
                    <a:pt x="443890" y="350139"/>
                  </a:lnTo>
                  <a:lnTo>
                    <a:pt x="451650" y="348361"/>
                  </a:lnTo>
                  <a:lnTo>
                    <a:pt x="458127" y="343471"/>
                  </a:lnTo>
                  <a:lnTo>
                    <a:pt x="462203" y="336473"/>
                  </a:lnTo>
                  <a:lnTo>
                    <a:pt x="463397" y="328510"/>
                  </a:lnTo>
                  <a:lnTo>
                    <a:pt x="461264" y="320687"/>
                  </a:lnTo>
                  <a:lnTo>
                    <a:pt x="434378" y="269760"/>
                  </a:lnTo>
                  <a:lnTo>
                    <a:pt x="434886" y="268351"/>
                  </a:lnTo>
                  <a:lnTo>
                    <a:pt x="466572" y="261861"/>
                  </a:lnTo>
                  <a:lnTo>
                    <a:pt x="468706" y="260756"/>
                  </a:lnTo>
                  <a:lnTo>
                    <a:pt x="470217" y="255117"/>
                  </a:lnTo>
                  <a:close/>
                </a:path>
                <a:path w="499109" h="354329">
                  <a:moveTo>
                    <a:pt x="499008" y="8051"/>
                  </a:moveTo>
                  <a:lnTo>
                    <a:pt x="497446" y="3733"/>
                  </a:lnTo>
                  <a:lnTo>
                    <a:pt x="494512" y="0"/>
                  </a:lnTo>
                  <a:lnTo>
                    <a:pt x="491604" y="381"/>
                  </a:lnTo>
                  <a:lnTo>
                    <a:pt x="214896" y="292"/>
                  </a:lnTo>
                  <a:lnTo>
                    <a:pt x="212712" y="876"/>
                  </a:lnTo>
                  <a:lnTo>
                    <a:pt x="209080" y="4826"/>
                  </a:lnTo>
                  <a:lnTo>
                    <a:pt x="208953" y="106070"/>
                  </a:lnTo>
                  <a:lnTo>
                    <a:pt x="209562" y="106692"/>
                  </a:lnTo>
                  <a:lnTo>
                    <a:pt x="232333" y="106692"/>
                  </a:lnTo>
                  <a:lnTo>
                    <a:pt x="232803" y="106222"/>
                  </a:lnTo>
                  <a:lnTo>
                    <a:pt x="232778" y="25438"/>
                  </a:lnTo>
                  <a:lnTo>
                    <a:pt x="234416" y="23825"/>
                  </a:lnTo>
                  <a:lnTo>
                    <a:pt x="473202" y="23774"/>
                  </a:lnTo>
                  <a:lnTo>
                    <a:pt x="475221" y="25755"/>
                  </a:lnTo>
                  <a:lnTo>
                    <a:pt x="475221" y="197561"/>
                  </a:lnTo>
                  <a:lnTo>
                    <a:pt x="473633" y="199123"/>
                  </a:lnTo>
                  <a:lnTo>
                    <a:pt x="418731" y="199047"/>
                  </a:lnTo>
                  <a:lnTo>
                    <a:pt x="416725" y="199529"/>
                  </a:lnTo>
                  <a:lnTo>
                    <a:pt x="448652" y="221957"/>
                  </a:lnTo>
                  <a:lnTo>
                    <a:pt x="494347" y="222631"/>
                  </a:lnTo>
                  <a:lnTo>
                    <a:pt x="496989" y="221183"/>
                  </a:lnTo>
                  <a:lnTo>
                    <a:pt x="498856" y="216535"/>
                  </a:lnTo>
                  <a:lnTo>
                    <a:pt x="498830" y="10655"/>
                  </a:lnTo>
                  <a:lnTo>
                    <a:pt x="499008" y="8051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12069" y="4813890"/>
              <a:ext cx="76225" cy="11236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840711" y="4958092"/>
              <a:ext cx="236854" cy="300355"/>
            </a:xfrm>
            <a:custGeom>
              <a:avLst/>
              <a:gdLst/>
              <a:ahLst/>
              <a:cxnLst/>
              <a:rect l="l" t="t" r="r" b="b"/>
              <a:pathLst>
                <a:path w="236854" h="300354">
                  <a:moveTo>
                    <a:pt x="207289" y="508"/>
                  </a:moveTo>
                  <a:lnTo>
                    <a:pt x="206781" y="0"/>
                  </a:lnTo>
                  <a:lnTo>
                    <a:pt x="183642" y="0"/>
                  </a:lnTo>
                  <a:lnTo>
                    <a:pt x="160223" y="38"/>
                  </a:lnTo>
                  <a:lnTo>
                    <a:pt x="159778" y="495"/>
                  </a:lnTo>
                  <a:lnTo>
                    <a:pt x="159778" y="23037"/>
                  </a:lnTo>
                  <a:lnTo>
                    <a:pt x="160413" y="23685"/>
                  </a:lnTo>
                  <a:lnTo>
                    <a:pt x="206387" y="23685"/>
                  </a:lnTo>
                  <a:lnTo>
                    <a:pt x="207111" y="22948"/>
                  </a:lnTo>
                  <a:lnTo>
                    <a:pt x="207289" y="508"/>
                  </a:lnTo>
                  <a:close/>
                </a:path>
                <a:path w="236854" h="300354">
                  <a:moveTo>
                    <a:pt x="236245" y="248221"/>
                  </a:moveTo>
                  <a:lnTo>
                    <a:pt x="231190" y="201599"/>
                  </a:lnTo>
                  <a:lnTo>
                    <a:pt x="220256" y="164465"/>
                  </a:lnTo>
                  <a:lnTo>
                    <a:pt x="217500" y="158064"/>
                  </a:lnTo>
                  <a:lnTo>
                    <a:pt x="193027" y="129692"/>
                  </a:lnTo>
                  <a:lnTo>
                    <a:pt x="193027" y="184797"/>
                  </a:lnTo>
                  <a:lnTo>
                    <a:pt x="186677" y="191173"/>
                  </a:lnTo>
                  <a:lnTo>
                    <a:pt x="172834" y="191300"/>
                  </a:lnTo>
                  <a:lnTo>
                    <a:pt x="168503" y="186893"/>
                  </a:lnTo>
                  <a:lnTo>
                    <a:pt x="168503" y="213995"/>
                  </a:lnTo>
                  <a:lnTo>
                    <a:pt x="162814" y="221932"/>
                  </a:lnTo>
                  <a:lnTo>
                    <a:pt x="155003" y="221348"/>
                  </a:lnTo>
                  <a:lnTo>
                    <a:pt x="147828" y="221310"/>
                  </a:lnTo>
                  <a:lnTo>
                    <a:pt x="141935" y="215226"/>
                  </a:lnTo>
                  <a:lnTo>
                    <a:pt x="142074" y="203187"/>
                  </a:lnTo>
                  <a:lnTo>
                    <a:pt x="142100" y="201002"/>
                  </a:lnTo>
                  <a:lnTo>
                    <a:pt x="148450" y="194551"/>
                  </a:lnTo>
                  <a:lnTo>
                    <a:pt x="162179" y="194551"/>
                  </a:lnTo>
                  <a:lnTo>
                    <a:pt x="168389" y="201002"/>
                  </a:lnTo>
                  <a:lnTo>
                    <a:pt x="168503" y="213995"/>
                  </a:lnTo>
                  <a:lnTo>
                    <a:pt x="168503" y="186893"/>
                  </a:lnTo>
                  <a:lnTo>
                    <a:pt x="166649" y="185000"/>
                  </a:lnTo>
                  <a:lnTo>
                    <a:pt x="166649" y="183591"/>
                  </a:lnTo>
                  <a:lnTo>
                    <a:pt x="166700" y="170776"/>
                  </a:lnTo>
                  <a:lnTo>
                    <a:pt x="172808" y="164680"/>
                  </a:lnTo>
                  <a:lnTo>
                    <a:pt x="179793" y="164693"/>
                  </a:lnTo>
                  <a:lnTo>
                    <a:pt x="180187" y="164680"/>
                  </a:lnTo>
                  <a:lnTo>
                    <a:pt x="186880" y="164465"/>
                  </a:lnTo>
                  <a:lnTo>
                    <a:pt x="192697" y="170929"/>
                  </a:lnTo>
                  <a:lnTo>
                    <a:pt x="193027" y="184797"/>
                  </a:lnTo>
                  <a:lnTo>
                    <a:pt x="193027" y="129692"/>
                  </a:lnTo>
                  <a:lnTo>
                    <a:pt x="191477" y="128676"/>
                  </a:lnTo>
                  <a:lnTo>
                    <a:pt x="180606" y="125387"/>
                  </a:lnTo>
                  <a:lnTo>
                    <a:pt x="168363" y="125044"/>
                  </a:lnTo>
                  <a:lnTo>
                    <a:pt x="161366" y="126174"/>
                  </a:lnTo>
                  <a:lnTo>
                    <a:pt x="154813" y="128358"/>
                  </a:lnTo>
                  <a:lnTo>
                    <a:pt x="148717" y="131635"/>
                  </a:lnTo>
                  <a:lnTo>
                    <a:pt x="143078" y="136055"/>
                  </a:lnTo>
                  <a:lnTo>
                    <a:pt x="140119" y="138798"/>
                  </a:lnTo>
                  <a:lnTo>
                    <a:pt x="136486" y="141249"/>
                  </a:lnTo>
                  <a:lnTo>
                    <a:pt x="132727" y="142671"/>
                  </a:lnTo>
                  <a:lnTo>
                    <a:pt x="124256" y="145034"/>
                  </a:lnTo>
                  <a:lnTo>
                    <a:pt x="115976" y="145364"/>
                  </a:lnTo>
                  <a:lnTo>
                    <a:pt x="107988" y="143319"/>
                  </a:lnTo>
                  <a:lnTo>
                    <a:pt x="104775" y="141325"/>
                  </a:lnTo>
                  <a:lnTo>
                    <a:pt x="104775" y="194703"/>
                  </a:lnTo>
                  <a:lnTo>
                    <a:pt x="104482" y="200240"/>
                  </a:lnTo>
                  <a:lnTo>
                    <a:pt x="101650" y="203073"/>
                  </a:lnTo>
                  <a:lnTo>
                    <a:pt x="93154" y="203187"/>
                  </a:lnTo>
                  <a:lnTo>
                    <a:pt x="80225" y="203098"/>
                  </a:lnTo>
                  <a:lnTo>
                    <a:pt x="79857" y="203479"/>
                  </a:lnTo>
                  <a:lnTo>
                    <a:pt x="79857" y="218859"/>
                  </a:lnTo>
                  <a:lnTo>
                    <a:pt x="79781" y="220687"/>
                  </a:lnTo>
                  <a:lnTo>
                    <a:pt x="79654" y="224955"/>
                  </a:lnTo>
                  <a:lnTo>
                    <a:pt x="77647" y="227520"/>
                  </a:lnTo>
                  <a:lnTo>
                    <a:pt x="68897" y="229844"/>
                  </a:lnTo>
                  <a:lnTo>
                    <a:pt x="63792" y="228625"/>
                  </a:lnTo>
                  <a:lnTo>
                    <a:pt x="61061" y="224193"/>
                  </a:lnTo>
                  <a:lnTo>
                    <a:pt x="60718" y="222669"/>
                  </a:lnTo>
                  <a:lnTo>
                    <a:pt x="60413" y="218859"/>
                  </a:lnTo>
                  <a:lnTo>
                    <a:pt x="60566" y="216547"/>
                  </a:lnTo>
                  <a:lnTo>
                    <a:pt x="60604" y="204139"/>
                  </a:lnTo>
                  <a:lnTo>
                    <a:pt x="60223" y="203746"/>
                  </a:lnTo>
                  <a:lnTo>
                    <a:pt x="59664" y="203187"/>
                  </a:lnTo>
                  <a:lnTo>
                    <a:pt x="57302" y="203111"/>
                  </a:lnTo>
                  <a:lnTo>
                    <a:pt x="53340" y="203187"/>
                  </a:lnTo>
                  <a:lnTo>
                    <a:pt x="49352" y="202933"/>
                  </a:lnTo>
                  <a:lnTo>
                    <a:pt x="38315" y="203746"/>
                  </a:lnTo>
                  <a:lnTo>
                    <a:pt x="34925" y="200355"/>
                  </a:lnTo>
                  <a:lnTo>
                    <a:pt x="35610" y="193027"/>
                  </a:lnTo>
                  <a:lnTo>
                    <a:pt x="35712" y="186778"/>
                  </a:lnTo>
                  <a:lnTo>
                    <a:pt x="38709" y="183730"/>
                  </a:lnTo>
                  <a:lnTo>
                    <a:pt x="48006" y="183591"/>
                  </a:lnTo>
                  <a:lnTo>
                    <a:pt x="52425" y="183654"/>
                  </a:lnTo>
                  <a:lnTo>
                    <a:pt x="59804" y="183629"/>
                  </a:lnTo>
                  <a:lnTo>
                    <a:pt x="60528" y="182905"/>
                  </a:lnTo>
                  <a:lnTo>
                    <a:pt x="60591" y="161213"/>
                  </a:lnTo>
                  <a:lnTo>
                    <a:pt x="63538" y="158305"/>
                  </a:lnTo>
                  <a:lnTo>
                    <a:pt x="77622" y="158064"/>
                  </a:lnTo>
                  <a:lnTo>
                    <a:pt x="79768" y="160172"/>
                  </a:lnTo>
                  <a:lnTo>
                    <a:pt x="79629" y="175374"/>
                  </a:lnTo>
                  <a:lnTo>
                    <a:pt x="79514" y="182562"/>
                  </a:lnTo>
                  <a:lnTo>
                    <a:pt x="80441" y="183642"/>
                  </a:lnTo>
                  <a:lnTo>
                    <a:pt x="87591" y="183680"/>
                  </a:lnTo>
                  <a:lnTo>
                    <a:pt x="91821" y="183591"/>
                  </a:lnTo>
                  <a:lnTo>
                    <a:pt x="101739" y="183667"/>
                  </a:lnTo>
                  <a:lnTo>
                    <a:pt x="104711" y="186651"/>
                  </a:lnTo>
                  <a:lnTo>
                    <a:pt x="104775" y="194703"/>
                  </a:lnTo>
                  <a:lnTo>
                    <a:pt x="104775" y="141325"/>
                  </a:lnTo>
                  <a:lnTo>
                    <a:pt x="100406" y="138607"/>
                  </a:lnTo>
                  <a:lnTo>
                    <a:pt x="93764" y="133692"/>
                  </a:lnTo>
                  <a:lnTo>
                    <a:pt x="86677" y="129794"/>
                  </a:lnTo>
                  <a:lnTo>
                    <a:pt x="79146" y="126911"/>
                  </a:lnTo>
                  <a:lnTo>
                    <a:pt x="71132" y="125018"/>
                  </a:lnTo>
                  <a:lnTo>
                    <a:pt x="63525" y="123723"/>
                  </a:lnTo>
                  <a:lnTo>
                    <a:pt x="56248" y="124777"/>
                  </a:lnTo>
                  <a:lnTo>
                    <a:pt x="24396" y="153136"/>
                  </a:lnTo>
                  <a:lnTo>
                    <a:pt x="8216" y="193230"/>
                  </a:lnTo>
                  <a:lnTo>
                    <a:pt x="1054" y="231432"/>
                  </a:lnTo>
                  <a:lnTo>
                    <a:pt x="0" y="240969"/>
                  </a:lnTo>
                  <a:lnTo>
                    <a:pt x="50" y="250431"/>
                  </a:lnTo>
                  <a:lnTo>
                    <a:pt x="15265" y="289293"/>
                  </a:lnTo>
                  <a:lnTo>
                    <a:pt x="36957" y="299897"/>
                  </a:lnTo>
                  <a:lnTo>
                    <a:pt x="44919" y="299618"/>
                  </a:lnTo>
                  <a:lnTo>
                    <a:pt x="78778" y="276174"/>
                  </a:lnTo>
                  <a:lnTo>
                    <a:pt x="83019" y="270002"/>
                  </a:lnTo>
                  <a:lnTo>
                    <a:pt x="91338" y="259156"/>
                  </a:lnTo>
                  <a:lnTo>
                    <a:pt x="95072" y="254520"/>
                  </a:lnTo>
                  <a:lnTo>
                    <a:pt x="102387" y="254850"/>
                  </a:lnTo>
                  <a:lnTo>
                    <a:pt x="110020" y="255104"/>
                  </a:lnTo>
                  <a:lnTo>
                    <a:pt x="117665" y="255219"/>
                  </a:lnTo>
                  <a:lnTo>
                    <a:pt x="125298" y="255231"/>
                  </a:lnTo>
                  <a:lnTo>
                    <a:pt x="140030" y="255231"/>
                  </a:lnTo>
                  <a:lnTo>
                    <a:pt x="145465" y="257479"/>
                  </a:lnTo>
                  <a:lnTo>
                    <a:pt x="177673" y="292455"/>
                  </a:lnTo>
                  <a:lnTo>
                    <a:pt x="201701" y="299961"/>
                  </a:lnTo>
                  <a:lnTo>
                    <a:pt x="215303" y="296760"/>
                  </a:lnTo>
                  <a:lnTo>
                    <a:pt x="235165" y="261099"/>
                  </a:lnTo>
                  <a:lnTo>
                    <a:pt x="235559" y="255168"/>
                  </a:lnTo>
                  <a:lnTo>
                    <a:pt x="235610" y="254520"/>
                  </a:lnTo>
                  <a:lnTo>
                    <a:pt x="235737" y="252514"/>
                  </a:lnTo>
                  <a:lnTo>
                    <a:pt x="236245" y="248221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59781" y="2993199"/>
              <a:ext cx="2359990" cy="238572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260613" y="2987945"/>
              <a:ext cx="2124710" cy="2120900"/>
            </a:xfrm>
            <a:custGeom>
              <a:avLst/>
              <a:gdLst/>
              <a:ahLst/>
              <a:cxnLst/>
              <a:rect l="l" t="t" r="r" b="b"/>
              <a:pathLst>
                <a:path w="2124709" h="2120900">
                  <a:moveTo>
                    <a:pt x="920537" y="2095500"/>
                  </a:moveTo>
                  <a:lnTo>
                    <a:pt x="825408" y="2095500"/>
                  </a:lnTo>
                  <a:lnTo>
                    <a:pt x="918205" y="2120900"/>
                  </a:lnTo>
                  <a:lnTo>
                    <a:pt x="1206066" y="2120900"/>
                  </a:lnTo>
                  <a:lnTo>
                    <a:pt x="1252810" y="2108200"/>
                  </a:lnTo>
                  <a:lnTo>
                    <a:pt x="967162" y="2108200"/>
                  </a:lnTo>
                  <a:lnTo>
                    <a:pt x="920537" y="2095500"/>
                  </a:lnTo>
                  <a:close/>
                </a:path>
                <a:path w="2124709" h="2120900">
                  <a:moveTo>
                    <a:pt x="1298860" y="2095500"/>
                  </a:moveTo>
                  <a:lnTo>
                    <a:pt x="1203735" y="2095500"/>
                  </a:lnTo>
                  <a:lnTo>
                    <a:pt x="1157111" y="2108200"/>
                  </a:lnTo>
                  <a:lnTo>
                    <a:pt x="1252810" y="2108200"/>
                  </a:lnTo>
                  <a:lnTo>
                    <a:pt x="1298860" y="2095500"/>
                  </a:lnTo>
                  <a:close/>
                </a:path>
                <a:path w="2124709" h="2120900">
                  <a:moveTo>
                    <a:pt x="920537" y="25400"/>
                  </a:moveTo>
                  <a:lnTo>
                    <a:pt x="825408" y="25400"/>
                  </a:lnTo>
                  <a:lnTo>
                    <a:pt x="691894" y="63500"/>
                  </a:lnTo>
                  <a:lnTo>
                    <a:pt x="649093" y="88900"/>
                  </a:lnTo>
                  <a:lnTo>
                    <a:pt x="607223" y="101600"/>
                  </a:lnTo>
                  <a:lnTo>
                    <a:pt x="566331" y="127000"/>
                  </a:lnTo>
                  <a:lnTo>
                    <a:pt x="526464" y="152400"/>
                  </a:lnTo>
                  <a:lnTo>
                    <a:pt x="487670" y="177800"/>
                  </a:lnTo>
                  <a:lnTo>
                    <a:pt x="449995" y="203200"/>
                  </a:lnTo>
                  <a:lnTo>
                    <a:pt x="413487" y="228600"/>
                  </a:lnTo>
                  <a:lnTo>
                    <a:pt x="378193" y="254000"/>
                  </a:lnTo>
                  <a:lnTo>
                    <a:pt x="344161" y="279400"/>
                  </a:lnTo>
                  <a:lnTo>
                    <a:pt x="311437" y="317500"/>
                  </a:lnTo>
                  <a:lnTo>
                    <a:pt x="280069" y="342900"/>
                  </a:lnTo>
                  <a:lnTo>
                    <a:pt x="250103" y="381000"/>
                  </a:lnTo>
                  <a:lnTo>
                    <a:pt x="221588" y="419100"/>
                  </a:lnTo>
                  <a:lnTo>
                    <a:pt x="194571" y="457200"/>
                  </a:lnTo>
                  <a:lnTo>
                    <a:pt x="169098" y="495300"/>
                  </a:lnTo>
                  <a:lnTo>
                    <a:pt x="145216" y="533400"/>
                  </a:lnTo>
                  <a:lnTo>
                    <a:pt x="122974" y="571500"/>
                  </a:lnTo>
                  <a:lnTo>
                    <a:pt x="102419" y="609600"/>
                  </a:lnTo>
                  <a:lnTo>
                    <a:pt x="83597" y="647700"/>
                  </a:lnTo>
                  <a:lnTo>
                    <a:pt x="66555" y="698500"/>
                  </a:lnTo>
                  <a:lnTo>
                    <a:pt x="51342" y="736600"/>
                  </a:lnTo>
                  <a:lnTo>
                    <a:pt x="38004" y="787400"/>
                  </a:lnTo>
                  <a:lnTo>
                    <a:pt x="26588" y="825500"/>
                  </a:lnTo>
                  <a:lnTo>
                    <a:pt x="17142" y="876300"/>
                  </a:lnTo>
                  <a:lnTo>
                    <a:pt x="9713" y="927100"/>
                  </a:lnTo>
                  <a:lnTo>
                    <a:pt x="4348" y="965200"/>
                  </a:lnTo>
                  <a:lnTo>
                    <a:pt x="1095" y="1016000"/>
                  </a:lnTo>
                  <a:lnTo>
                    <a:pt x="0" y="1066800"/>
                  </a:lnTo>
                  <a:lnTo>
                    <a:pt x="1095" y="1117600"/>
                  </a:lnTo>
                  <a:lnTo>
                    <a:pt x="4348" y="1155700"/>
                  </a:lnTo>
                  <a:lnTo>
                    <a:pt x="9713" y="1206500"/>
                  </a:lnTo>
                  <a:lnTo>
                    <a:pt x="17142" y="1257300"/>
                  </a:lnTo>
                  <a:lnTo>
                    <a:pt x="26588" y="1308100"/>
                  </a:lnTo>
                  <a:lnTo>
                    <a:pt x="38004" y="1346200"/>
                  </a:lnTo>
                  <a:lnTo>
                    <a:pt x="51342" y="1397000"/>
                  </a:lnTo>
                  <a:lnTo>
                    <a:pt x="66555" y="1435100"/>
                  </a:lnTo>
                  <a:lnTo>
                    <a:pt x="83597" y="1473200"/>
                  </a:lnTo>
                  <a:lnTo>
                    <a:pt x="102419" y="1524000"/>
                  </a:lnTo>
                  <a:lnTo>
                    <a:pt x="122974" y="1562100"/>
                  </a:lnTo>
                  <a:lnTo>
                    <a:pt x="145216" y="1600200"/>
                  </a:lnTo>
                  <a:lnTo>
                    <a:pt x="169098" y="1638300"/>
                  </a:lnTo>
                  <a:lnTo>
                    <a:pt x="194571" y="1676400"/>
                  </a:lnTo>
                  <a:lnTo>
                    <a:pt x="221588" y="1714500"/>
                  </a:lnTo>
                  <a:lnTo>
                    <a:pt x="250103" y="1752600"/>
                  </a:lnTo>
                  <a:lnTo>
                    <a:pt x="280069" y="1778000"/>
                  </a:lnTo>
                  <a:lnTo>
                    <a:pt x="311437" y="1816100"/>
                  </a:lnTo>
                  <a:lnTo>
                    <a:pt x="344161" y="1841500"/>
                  </a:lnTo>
                  <a:lnTo>
                    <a:pt x="378193" y="1879600"/>
                  </a:lnTo>
                  <a:lnTo>
                    <a:pt x="413487" y="1905000"/>
                  </a:lnTo>
                  <a:lnTo>
                    <a:pt x="449995" y="1930400"/>
                  </a:lnTo>
                  <a:lnTo>
                    <a:pt x="487670" y="1955800"/>
                  </a:lnTo>
                  <a:lnTo>
                    <a:pt x="526464" y="1981200"/>
                  </a:lnTo>
                  <a:lnTo>
                    <a:pt x="566331" y="2006600"/>
                  </a:lnTo>
                  <a:lnTo>
                    <a:pt x="607223" y="2019300"/>
                  </a:lnTo>
                  <a:lnTo>
                    <a:pt x="649093" y="2044700"/>
                  </a:lnTo>
                  <a:lnTo>
                    <a:pt x="735578" y="2070100"/>
                  </a:lnTo>
                  <a:lnTo>
                    <a:pt x="780098" y="2095500"/>
                  </a:lnTo>
                  <a:lnTo>
                    <a:pt x="874548" y="2095500"/>
                  </a:lnTo>
                  <a:lnTo>
                    <a:pt x="740867" y="2057400"/>
                  </a:lnTo>
                  <a:lnTo>
                    <a:pt x="655782" y="2032000"/>
                  </a:lnTo>
                  <a:lnTo>
                    <a:pt x="614590" y="2006600"/>
                  </a:lnTo>
                  <a:lnTo>
                    <a:pt x="574360" y="1993900"/>
                  </a:lnTo>
                  <a:lnTo>
                    <a:pt x="535139" y="1968500"/>
                  </a:lnTo>
                  <a:lnTo>
                    <a:pt x="496973" y="1943100"/>
                  </a:lnTo>
                  <a:lnTo>
                    <a:pt x="459908" y="1917700"/>
                  </a:lnTo>
                  <a:lnTo>
                    <a:pt x="423991" y="1892300"/>
                  </a:lnTo>
                  <a:lnTo>
                    <a:pt x="389268" y="1866900"/>
                  </a:lnTo>
                  <a:lnTo>
                    <a:pt x="355787" y="1828800"/>
                  </a:lnTo>
                  <a:lnTo>
                    <a:pt x="323592" y="1803400"/>
                  </a:lnTo>
                  <a:lnTo>
                    <a:pt x="292732" y="1765300"/>
                  </a:lnTo>
                  <a:lnTo>
                    <a:pt x="263252" y="1739900"/>
                  </a:lnTo>
                  <a:lnTo>
                    <a:pt x="235198" y="1701800"/>
                  </a:lnTo>
                  <a:lnTo>
                    <a:pt x="208618" y="1663700"/>
                  </a:lnTo>
                  <a:lnTo>
                    <a:pt x="183557" y="1625600"/>
                  </a:lnTo>
                  <a:lnTo>
                    <a:pt x="160062" y="1587500"/>
                  </a:lnTo>
                  <a:lnTo>
                    <a:pt x="138180" y="1549400"/>
                  </a:lnTo>
                  <a:lnTo>
                    <a:pt x="117957" y="1511300"/>
                  </a:lnTo>
                  <a:lnTo>
                    <a:pt x="99440" y="1473200"/>
                  </a:lnTo>
                  <a:lnTo>
                    <a:pt x="82674" y="1435100"/>
                  </a:lnTo>
                  <a:lnTo>
                    <a:pt x="67707" y="1384300"/>
                  </a:lnTo>
                  <a:lnTo>
                    <a:pt x="54585" y="1346200"/>
                  </a:lnTo>
                  <a:lnTo>
                    <a:pt x="43354" y="1295400"/>
                  </a:lnTo>
                  <a:lnTo>
                    <a:pt x="34061" y="1257300"/>
                  </a:lnTo>
                  <a:lnTo>
                    <a:pt x="26752" y="1206500"/>
                  </a:lnTo>
                  <a:lnTo>
                    <a:pt x="21474" y="1155700"/>
                  </a:lnTo>
                  <a:lnTo>
                    <a:pt x="18273" y="1117600"/>
                  </a:lnTo>
                  <a:lnTo>
                    <a:pt x="17195" y="1066800"/>
                  </a:lnTo>
                  <a:lnTo>
                    <a:pt x="18273" y="1016000"/>
                  </a:lnTo>
                  <a:lnTo>
                    <a:pt x="21474" y="965200"/>
                  </a:lnTo>
                  <a:lnTo>
                    <a:pt x="26752" y="927100"/>
                  </a:lnTo>
                  <a:lnTo>
                    <a:pt x="34061" y="876300"/>
                  </a:lnTo>
                  <a:lnTo>
                    <a:pt x="43354" y="838200"/>
                  </a:lnTo>
                  <a:lnTo>
                    <a:pt x="54585" y="787400"/>
                  </a:lnTo>
                  <a:lnTo>
                    <a:pt x="67707" y="749300"/>
                  </a:lnTo>
                  <a:lnTo>
                    <a:pt x="82674" y="698500"/>
                  </a:lnTo>
                  <a:lnTo>
                    <a:pt x="99440" y="660400"/>
                  </a:lnTo>
                  <a:lnTo>
                    <a:pt x="117957" y="622300"/>
                  </a:lnTo>
                  <a:lnTo>
                    <a:pt x="138180" y="571500"/>
                  </a:lnTo>
                  <a:lnTo>
                    <a:pt x="160062" y="533400"/>
                  </a:lnTo>
                  <a:lnTo>
                    <a:pt x="183557" y="495300"/>
                  </a:lnTo>
                  <a:lnTo>
                    <a:pt x="208618" y="457200"/>
                  </a:lnTo>
                  <a:lnTo>
                    <a:pt x="235198" y="431800"/>
                  </a:lnTo>
                  <a:lnTo>
                    <a:pt x="263252" y="393700"/>
                  </a:lnTo>
                  <a:lnTo>
                    <a:pt x="292732" y="355600"/>
                  </a:lnTo>
                  <a:lnTo>
                    <a:pt x="323592" y="330200"/>
                  </a:lnTo>
                  <a:lnTo>
                    <a:pt x="355787" y="292100"/>
                  </a:lnTo>
                  <a:lnTo>
                    <a:pt x="389268" y="266700"/>
                  </a:lnTo>
                  <a:lnTo>
                    <a:pt x="423991" y="241300"/>
                  </a:lnTo>
                  <a:lnTo>
                    <a:pt x="459908" y="215900"/>
                  </a:lnTo>
                  <a:lnTo>
                    <a:pt x="496973" y="190500"/>
                  </a:lnTo>
                  <a:lnTo>
                    <a:pt x="535139" y="165100"/>
                  </a:lnTo>
                  <a:lnTo>
                    <a:pt x="574360" y="139700"/>
                  </a:lnTo>
                  <a:lnTo>
                    <a:pt x="614590" y="127000"/>
                  </a:lnTo>
                  <a:lnTo>
                    <a:pt x="655782" y="101600"/>
                  </a:lnTo>
                  <a:lnTo>
                    <a:pt x="784666" y="63500"/>
                  </a:lnTo>
                  <a:lnTo>
                    <a:pt x="920537" y="25400"/>
                  </a:lnTo>
                  <a:close/>
                </a:path>
                <a:path w="2124709" h="2120900">
                  <a:moveTo>
                    <a:pt x="1298860" y="25400"/>
                  </a:moveTo>
                  <a:lnTo>
                    <a:pt x="1203735" y="25400"/>
                  </a:lnTo>
                  <a:lnTo>
                    <a:pt x="1339602" y="63500"/>
                  </a:lnTo>
                  <a:lnTo>
                    <a:pt x="1468484" y="101600"/>
                  </a:lnTo>
                  <a:lnTo>
                    <a:pt x="1509676" y="127000"/>
                  </a:lnTo>
                  <a:lnTo>
                    <a:pt x="1549906" y="139700"/>
                  </a:lnTo>
                  <a:lnTo>
                    <a:pt x="1589127" y="165100"/>
                  </a:lnTo>
                  <a:lnTo>
                    <a:pt x="1627293" y="190500"/>
                  </a:lnTo>
                  <a:lnTo>
                    <a:pt x="1664358" y="215900"/>
                  </a:lnTo>
                  <a:lnTo>
                    <a:pt x="1700276" y="241300"/>
                  </a:lnTo>
                  <a:lnTo>
                    <a:pt x="1734998" y="266700"/>
                  </a:lnTo>
                  <a:lnTo>
                    <a:pt x="1768481" y="292100"/>
                  </a:lnTo>
                  <a:lnTo>
                    <a:pt x="1800675" y="330200"/>
                  </a:lnTo>
                  <a:lnTo>
                    <a:pt x="1831536" y="355600"/>
                  </a:lnTo>
                  <a:lnTo>
                    <a:pt x="1861017" y="393700"/>
                  </a:lnTo>
                  <a:lnTo>
                    <a:pt x="1889071" y="431800"/>
                  </a:lnTo>
                  <a:lnTo>
                    <a:pt x="1915653" y="457200"/>
                  </a:lnTo>
                  <a:lnTo>
                    <a:pt x="1940714" y="495300"/>
                  </a:lnTo>
                  <a:lnTo>
                    <a:pt x="1964209" y="533400"/>
                  </a:lnTo>
                  <a:lnTo>
                    <a:pt x="1986092" y="571500"/>
                  </a:lnTo>
                  <a:lnTo>
                    <a:pt x="2006316" y="622300"/>
                  </a:lnTo>
                  <a:lnTo>
                    <a:pt x="2024834" y="660400"/>
                  </a:lnTo>
                  <a:lnTo>
                    <a:pt x="2041600" y="698500"/>
                  </a:lnTo>
                  <a:lnTo>
                    <a:pt x="2056568" y="749300"/>
                  </a:lnTo>
                  <a:lnTo>
                    <a:pt x="2069691" y="787400"/>
                  </a:lnTo>
                  <a:lnTo>
                    <a:pt x="2080922" y="838200"/>
                  </a:lnTo>
                  <a:lnTo>
                    <a:pt x="2090216" y="876300"/>
                  </a:lnTo>
                  <a:lnTo>
                    <a:pt x="2097525" y="927100"/>
                  </a:lnTo>
                  <a:lnTo>
                    <a:pt x="2102803" y="965200"/>
                  </a:lnTo>
                  <a:lnTo>
                    <a:pt x="2106005" y="1016000"/>
                  </a:lnTo>
                  <a:lnTo>
                    <a:pt x="2107082" y="1066800"/>
                  </a:lnTo>
                  <a:lnTo>
                    <a:pt x="2106005" y="1117600"/>
                  </a:lnTo>
                  <a:lnTo>
                    <a:pt x="2102803" y="1155700"/>
                  </a:lnTo>
                  <a:lnTo>
                    <a:pt x="2097525" y="1206500"/>
                  </a:lnTo>
                  <a:lnTo>
                    <a:pt x="2090216" y="1257300"/>
                  </a:lnTo>
                  <a:lnTo>
                    <a:pt x="2080922" y="1295400"/>
                  </a:lnTo>
                  <a:lnTo>
                    <a:pt x="2069691" y="1346200"/>
                  </a:lnTo>
                  <a:lnTo>
                    <a:pt x="2056568" y="1384300"/>
                  </a:lnTo>
                  <a:lnTo>
                    <a:pt x="2041600" y="1435100"/>
                  </a:lnTo>
                  <a:lnTo>
                    <a:pt x="2024834" y="1473200"/>
                  </a:lnTo>
                  <a:lnTo>
                    <a:pt x="2006316" y="1511300"/>
                  </a:lnTo>
                  <a:lnTo>
                    <a:pt x="1986092" y="1549400"/>
                  </a:lnTo>
                  <a:lnTo>
                    <a:pt x="1964209" y="1587500"/>
                  </a:lnTo>
                  <a:lnTo>
                    <a:pt x="1940714" y="1625600"/>
                  </a:lnTo>
                  <a:lnTo>
                    <a:pt x="1915653" y="1663700"/>
                  </a:lnTo>
                  <a:lnTo>
                    <a:pt x="1889071" y="1701800"/>
                  </a:lnTo>
                  <a:lnTo>
                    <a:pt x="1861017" y="1739900"/>
                  </a:lnTo>
                  <a:lnTo>
                    <a:pt x="1831536" y="1765300"/>
                  </a:lnTo>
                  <a:lnTo>
                    <a:pt x="1800675" y="1803400"/>
                  </a:lnTo>
                  <a:lnTo>
                    <a:pt x="1768481" y="1828800"/>
                  </a:lnTo>
                  <a:lnTo>
                    <a:pt x="1734998" y="1866900"/>
                  </a:lnTo>
                  <a:lnTo>
                    <a:pt x="1700276" y="1892300"/>
                  </a:lnTo>
                  <a:lnTo>
                    <a:pt x="1664358" y="1917700"/>
                  </a:lnTo>
                  <a:lnTo>
                    <a:pt x="1627293" y="1943100"/>
                  </a:lnTo>
                  <a:lnTo>
                    <a:pt x="1589127" y="1968500"/>
                  </a:lnTo>
                  <a:lnTo>
                    <a:pt x="1549906" y="1993900"/>
                  </a:lnTo>
                  <a:lnTo>
                    <a:pt x="1509676" y="2006600"/>
                  </a:lnTo>
                  <a:lnTo>
                    <a:pt x="1468484" y="2032000"/>
                  </a:lnTo>
                  <a:lnTo>
                    <a:pt x="1383401" y="2057400"/>
                  </a:lnTo>
                  <a:lnTo>
                    <a:pt x="1249723" y="2095500"/>
                  </a:lnTo>
                  <a:lnTo>
                    <a:pt x="1344168" y="2095500"/>
                  </a:lnTo>
                  <a:lnTo>
                    <a:pt x="1388687" y="2070100"/>
                  </a:lnTo>
                  <a:lnTo>
                    <a:pt x="1475169" y="2044700"/>
                  </a:lnTo>
                  <a:lnTo>
                    <a:pt x="1517038" y="2019300"/>
                  </a:lnTo>
                  <a:lnTo>
                    <a:pt x="1557929" y="2006600"/>
                  </a:lnTo>
                  <a:lnTo>
                    <a:pt x="1597795" y="1981200"/>
                  </a:lnTo>
                  <a:lnTo>
                    <a:pt x="1636588" y="1955800"/>
                  </a:lnTo>
                  <a:lnTo>
                    <a:pt x="1674262" y="1930400"/>
                  </a:lnTo>
                  <a:lnTo>
                    <a:pt x="1710770" y="1905000"/>
                  </a:lnTo>
                  <a:lnTo>
                    <a:pt x="1746063" y="1879600"/>
                  </a:lnTo>
                  <a:lnTo>
                    <a:pt x="1780095" y="1841500"/>
                  </a:lnTo>
                  <a:lnTo>
                    <a:pt x="1812818" y="1816100"/>
                  </a:lnTo>
                  <a:lnTo>
                    <a:pt x="1844186" y="1778000"/>
                  </a:lnTo>
                  <a:lnTo>
                    <a:pt x="1874151" y="1752600"/>
                  </a:lnTo>
                  <a:lnTo>
                    <a:pt x="1902665" y="1714500"/>
                  </a:lnTo>
                  <a:lnTo>
                    <a:pt x="1929683" y="1676400"/>
                  </a:lnTo>
                  <a:lnTo>
                    <a:pt x="1955155" y="1638300"/>
                  </a:lnTo>
                  <a:lnTo>
                    <a:pt x="1979036" y="1600200"/>
                  </a:lnTo>
                  <a:lnTo>
                    <a:pt x="2001278" y="1562100"/>
                  </a:lnTo>
                  <a:lnTo>
                    <a:pt x="2021834" y="1524000"/>
                  </a:lnTo>
                  <a:lnTo>
                    <a:pt x="2040656" y="1473200"/>
                  </a:lnTo>
                  <a:lnTo>
                    <a:pt x="2057697" y="1435100"/>
                  </a:lnTo>
                  <a:lnTo>
                    <a:pt x="2072910" y="1397000"/>
                  </a:lnTo>
                  <a:lnTo>
                    <a:pt x="2086248" y="1346200"/>
                  </a:lnTo>
                  <a:lnTo>
                    <a:pt x="2097664" y="1308100"/>
                  </a:lnTo>
                  <a:lnTo>
                    <a:pt x="2107110" y="1257300"/>
                  </a:lnTo>
                  <a:lnTo>
                    <a:pt x="2114539" y="1206500"/>
                  </a:lnTo>
                  <a:lnTo>
                    <a:pt x="2119904" y="1155700"/>
                  </a:lnTo>
                  <a:lnTo>
                    <a:pt x="2123157" y="1117600"/>
                  </a:lnTo>
                  <a:lnTo>
                    <a:pt x="2124252" y="1066800"/>
                  </a:lnTo>
                  <a:lnTo>
                    <a:pt x="2123157" y="1016000"/>
                  </a:lnTo>
                  <a:lnTo>
                    <a:pt x="2119904" y="965200"/>
                  </a:lnTo>
                  <a:lnTo>
                    <a:pt x="2114539" y="927100"/>
                  </a:lnTo>
                  <a:lnTo>
                    <a:pt x="2107110" y="876300"/>
                  </a:lnTo>
                  <a:lnTo>
                    <a:pt x="2097664" y="825500"/>
                  </a:lnTo>
                  <a:lnTo>
                    <a:pt x="2086248" y="787400"/>
                  </a:lnTo>
                  <a:lnTo>
                    <a:pt x="2072910" y="736600"/>
                  </a:lnTo>
                  <a:lnTo>
                    <a:pt x="2057697" y="698500"/>
                  </a:lnTo>
                  <a:lnTo>
                    <a:pt x="2040656" y="647700"/>
                  </a:lnTo>
                  <a:lnTo>
                    <a:pt x="2021834" y="609600"/>
                  </a:lnTo>
                  <a:lnTo>
                    <a:pt x="2001278" y="571500"/>
                  </a:lnTo>
                  <a:lnTo>
                    <a:pt x="1979036" y="533400"/>
                  </a:lnTo>
                  <a:lnTo>
                    <a:pt x="1955155" y="495300"/>
                  </a:lnTo>
                  <a:lnTo>
                    <a:pt x="1929683" y="457200"/>
                  </a:lnTo>
                  <a:lnTo>
                    <a:pt x="1902665" y="419100"/>
                  </a:lnTo>
                  <a:lnTo>
                    <a:pt x="1874151" y="381000"/>
                  </a:lnTo>
                  <a:lnTo>
                    <a:pt x="1844186" y="342900"/>
                  </a:lnTo>
                  <a:lnTo>
                    <a:pt x="1812818" y="317500"/>
                  </a:lnTo>
                  <a:lnTo>
                    <a:pt x="1780095" y="279400"/>
                  </a:lnTo>
                  <a:lnTo>
                    <a:pt x="1746063" y="254000"/>
                  </a:lnTo>
                  <a:lnTo>
                    <a:pt x="1710770" y="228600"/>
                  </a:lnTo>
                  <a:lnTo>
                    <a:pt x="1674262" y="203200"/>
                  </a:lnTo>
                  <a:lnTo>
                    <a:pt x="1636588" y="177800"/>
                  </a:lnTo>
                  <a:lnTo>
                    <a:pt x="1597795" y="152400"/>
                  </a:lnTo>
                  <a:lnTo>
                    <a:pt x="1557929" y="127000"/>
                  </a:lnTo>
                  <a:lnTo>
                    <a:pt x="1517038" y="101600"/>
                  </a:lnTo>
                  <a:lnTo>
                    <a:pt x="1475169" y="88900"/>
                  </a:lnTo>
                  <a:lnTo>
                    <a:pt x="1432370" y="63500"/>
                  </a:lnTo>
                  <a:lnTo>
                    <a:pt x="1298860" y="25400"/>
                  </a:lnTo>
                  <a:close/>
                </a:path>
                <a:path w="2124709" h="2120900">
                  <a:moveTo>
                    <a:pt x="1206066" y="12700"/>
                  </a:moveTo>
                  <a:lnTo>
                    <a:pt x="918205" y="12700"/>
                  </a:lnTo>
                  <a:lnTo>
                    <a:pt x="871459" y="25400"/>
                  </a:lnTo>
                  <a:lnTo>
                    <a:pt x="1252810" y="25400"/>
                  </a:lnTo>
                  <a:lnTo>
                    <a:pt x="1206066" y="12700"/>
                  </a:lnTo>
                  <a:close/>
                </a:path>
                <a:path w="2124709" h="2120900">
                  <a:moveTo>
                    <a:pt x="1110683" y="0"/>
                  </a:moveTo>
                  <a:lnTo>
                    <a:pt x="1013592" y="0"/>
                  </a:lnTo>
                  <a:lnTo>
                    <a:pt x="965599" y="12700"/>
                  </a:lnTo>
                  <a:lnTo>
                    <a:pt x="1158675" y="12700"/>
                  </a:lnTo>
                  <a:lnTo>
                    <a:pt x="11106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17633" y="3731251"/>
              <a:ext cx="395246" cy="19411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208992" y="3963441"/>
              <a:ext cx="902969" cy="435609"/>
            </a:xfrm>
            <a:custGeom>
              <a:avLst/>
              <a:gdLst/>
              <a:ahLst/>
              <a:cxnLst/>
              <a:rect l="l" t="t" r="r" b="b"/>
              <a:pathLst>
                <a:path w="902970" h="435610">
                  <a:moveTo>
                    <a:pt x="173316" y="3035"/>
                  </a:moveTo>
                  <a:lnTo>
                    <a:pt x="113715" y="3035"/>
                  </a:lnTo>
                  <a:lnTo>
                    <a:pt x="113715" y="74155"/>
                  </a:lnTo>
                  <a:lnTo>
                    <a:pt x="68199" y="74155"/>
                  </a:lnTo>
                  <a:lnTo>
                    <a:pt x="68199" y="3035"/>
                  </a:lnTo>
                  <a:lnTo>
                    <a:pt x="8636" y="3035"/>
                  </a:lnTo>
                  <a:lnTo>
                    <a:pt x="8636" y="74155"/>
                  </a:lnTo>
                  <a:lnTo>
                    <a:pt x="8636" y="121145"/>
                  </a:lnTo>
                  <a:lnTo>
                    <a:pt x="8636" y="197345"/>
                  </a:lnTo>
                  <a:lnTo>
                    <a:pt x="68199" y="197345"/>
                  </a:lnTo>
                  <a:lnTo>
                    <a:pt x="68199" y="121145"/>
                  </a:lnTo>
                  <a:lnTo>
                    <a:pt x="113715" y="121145"/>
                  </a:lnTo>
                  <a:lnTo>
                    <a:pt x="113715" y="197345"/>
                  </a:lnTo>
                  <a:lnTo>
                    <a:pt x="173316" y="197345"/>
                  </a:lnTo>
                  <a:lnTo>
                    <a:pt x="173316" y="121145"/>
                  </a:lnTo>
                  <a:lnTo>
                    <a:pt x="173316" y="74155"/>
                  </a:lnTo>
                  <a:lnTo>
                    <a:pt x="173316" y="3035"/>
                  </a:lnTo>
                  <a:close/>
                </a:path>
                <a:path w="902970" h="435610">
                  <a:moveTo>
                    <a:pt x="176301" y="302945"/>
                  </a:moveTo>
                  <a:lnTo>
                    <a:pt x="158508" y="262648"/>
                  </a:lnTo>
                  <a:lnTo>
                    <a:pt x="124282" y="239687"/>
                  </a:lnTo>
                  <a:lnTo>
                    <a:pt x="92989" y="235292"/>
                  </a:lnTo>
                  <a:lnTo>
                    <a:pt x="71285" y="237147"/>
                  </a:lnTo>
                  <a:lnTo>
                    <a:pt x="23368" y="264922"/>
                  </a:lnTo>
                  <a:lnTo>
                    <a:pt x="1447" y="317182"/>
                  </a:lnTo>
                  <a:lnTo>
                    <a:pt x="0" y="338074"/>
                  </a:lnTo>
                  <a:lnTo>
                    <a:pt x="1511" y="359308"/>
                  </a:lnTo>
                  <a:lnTo>
                    <a:pt x="24117" y="409105"/>
                  </a:lnTo>
                  <a:lnTo>
                    <a:pt x="67919" y="433705"/>
                  </a:lnTo>
                  <a:lnTo>
                    <a:pt x="85852" y="435343"/>
                  </a:lnTo>
                  <a:lnTo>
                    <a:pt x="102489" y="433882"/>
                  </a:lnTo>
                  <a:lnTo>
                    <a:pt x="116941" y="429488"/>
                  </a:lnTo>
                  <a:lnTo>
                    <a:pt x="129222" y="422198"/>
                  </a:lnTo>
                  <a:lnTo>
                    <a:pt x="139344" y="412013"/>
                  </a:lnTo>
                  <a:lnTo>
                    <a:pt x="142151" y="417537"/>
                  </a:lnTo>
                  <a:lnTo>
                    <a:pt x="144792" y="424294"/>
                  </a:lnTo>
                  <a:lnTo>
                    <a:pt x="147167" y="432333"/>
                  </a:lnTo>
                  <a:lnTo>
                    <a:pt x="176301" y="432333"/>
                  </a:lnTo>
                  <a:lnTo>
                    <a:pt x="176301" y="323583"/>
                  </a:lnTo>
                  <a:lnTo>
                    <a:pt x="88849" y="323583"/>
                  </a:lnTo>
                  <a:lnTo>
                    <a:pt x="88849" y="364782"/>
                  </a:lnTo>
                  <a:lnTo>
                    <a:pt x="120992" y="364782"/>
                  </a:lnTo>
                  <a:lnTo>
                    <a:pt x="120891" y="372402"/>
                  </a:lnTo>
                  <a:lnTo>
                    <a:pt x="118275" y="378371"/>
                  </a:lnTo>
                  <a:lnTo>
                    <a:pt x="108178" y="387083"/>
                  </a:lnTo>
                  <a:lnTo>
                    <a:pt x="101993" y="389267"/>
                  </a:lnTo>
                  <a:lnTo>
                    <a:pt x="85902" y="389267"/>
                  </a:lnTo>
                  <a:lnTo>
                    <a:pt x="63309" y="349504"/>
                  </a:lnTo>
                  <a:lnTo>
                    <a:pt x="62725" y="334098"/>
                  </a:lnTo>
                  <a:lnTo>
                    <a:pt x="64541" y="309714"/>
                  </a:lnTo>
                  <a:lnTo>
                    <a:pt x="70015" y="292290"/>
                  </a:lnTo>
                  <a:lnTo>
                    <a:pt x="79133" y="281825"/>
                  </a:lnTo>
                  <a:lnTo>
                    <a:pt x="91948" y="278333"/>
                  </a:lnTo>
                  <a:lnTo>
                    <a:pt x="101993" y="280225"/>
                  </a:lnTo>
                  <a:lnTo>
                    <a:pt x="109766" y="285902"/>
                  </a:lnTo>
                  <a:lnTo>
                    <a:pt x="115290" y="295376"/>
                  </a:lnTo>
                  <a:lnTo>
                    <a:pt x="118592" y="308648"/>
                  </a:lnTo>
                  <a:lnTo>
                    <a:pt x="176301" y="302945"/>
                  </a:lnTo>
                  <a:close/>
                </a:path>
                <a:path w="902970" h="435610">
                  <a:moveTo>
                    <a:pt x="365645" y="432320"/>
                  </a:moveTo>
                  <a:lnTo>
                    <a:pt x="334822" y="358140"/>
                  </a:lnTo>
                  <a:lnTo>
                    <a:pt x="330492" y="347751"/>
                  </a:lnTo>
                  <a:lnTo>
                    <a:pt x="340004" y="342633"/>
                  </a:lnTo>
                  <a:lnTo>
                    <a:pt x="363194" y="311200"/>
                  </a:lnTo>
                  <a:lnTo>
                    <a:pt x="364883" y="295414"/>
                  </a:lnTo>
                  <a:lnTo>
                    <a:pt x="363728" y="283171"/>
                  </a:lnTo>
                  <a:lnTo>
                    <a:pt x="336143" y="247103"/>
                  </a:lnTo>
                  <a:lnTo>
                    <a:pt x="302768" y="238823"/>
                  </a:lnTo>
                  <a:lnTo>
                    <a:pt x="302768" y="298107"/>
                  </a:lnTo>
                  <a:lnTo>
                    <a:pt x="302768" y="304190"/>
                  </a:lnTo>
                  <a:lnTo>
                    <a:pt x="300520" y="308762"/>
                  </a:lnTo>
                  <a:lnTo>
                    <a:pt x="291414" y="315023"/>
                  </a:lnTo>
                  <a:lnTo>
                    <a:pt x="285419" y="316572"/>
                  </a:lnTo>
                  <a:lnTo>
                    <a:pt x="252425" y="316572"/>
                  </a:lnTo>
                  <a:lnTo>
                    <a:pt x="252425" y="279476"/>
                  </a:lnTo>
                  <a:lnTo>
                    <a:pt x="279920" y="279476"/>
                  </a:lnTo>
                  <a:lnTo>
                    <a:pt x="289915" y="280644"/>
                  </a:lnTo>
                  <a:lnTo>
                    <a:pt x="297053" y="284149"/>
                  </a:lnTo>
                  <a:lnTo>
                    <a:pt x="301345" y="289966"/>
                  </a:lnTo>
                  <a:lnTo>
                    <a:pt x="302768" y="298107"/>
                  </a:lnTo>
                  <a:lnTo>
                    <a:pt x="302768" y="238823"/>
                  </a:lnTo>
                  <a:lnTo>
                    <a:pt x="294259" y="238290"/>
                  </a:lnTo>
                  <a:lnTo>
                    <a:pt x="192849" y="238290"/>
                  </a:lnTo>
                  <a:lnTo>
                    <a:pt x="192849" y="432320"/>
                  </a:lnTo>
                  <a:lnTo>
                    <a:pt x="252425" y="432320"/>
                  </a:lnTo>
                  <a:lnTo>
                    <a:pt x="252425" y="358140"/>
                  </a:lnTo>
                  <a:lnTo>
                    <a:pt x="271195" y="358140"/>
                  </a:lnTo>
                  <a:lnTo>
                    <a:pt x="299593" y="432320"/>
                  </a:lnTo>
                  <a:lnTo>
                    <a:pt x="365645" y="432320"/>
                  </a:lnTo>
                  <a:close/>
                </a:path>
                <a:path w="902970" h="435610">
                  <a:moveTo>
                    <a:pt x="368185" y="98158"/>
                  </a:moveTo>
                  <a:lnTo>
                    <a:pt x="361797" y="57975"/>
                  </a:lnTo>
                  <a:lnTo>
                    <a:pt x="328955" y="15074"/>
                  </a:lnTo>
                  <a:lnTo>
                    <a:pt x="304088" y="4038"/>
                  </a:lnTo>
                  <a:lnTo>
                    <a:pt x="304088" y="94754"/>
                  </a:lnTo>
                  <a:lnTo>
                    <a:pt x="303669" y="110871"/>
                  </a:lnTo>
                  <a:lnTo>
                    <a:pt x="293039" y="151663"/>
                  </a:lnTo>
                  <a:lnTo>
                    <a:pt x="285800" y="156019"/>
                  </a:lnTo>
                  <a:lnTo>
                    <a:pt x="275780" y="156019"/>
                  </a:lnTo>
                  <a:lnTo>
                    <a:pt x="263448" y="152641"/>
                  </a:lnTo>
                  <a:lnTo>
                    <a:pt x="254635" y="142494"/>
                  </a:lnTo>
                  <a:lnTo>
                    <a:pt x="249351" y="125590"/>
                  </a:lnTo>
                  <a:lnTo>
                    <a:pt x="247586" y="101904"/>
                  </a:lnTo>
                  <a:lnTo>
                    <a:pt x="249415" y="76619"/>
                  </a:lnTo>
                  <a:lnTo>
                    <a:pt x="254927" y="58559"/>
                  </a:lnTo>
                  <a:lnTo>
                    <a:pt x="264083" y="47726"/>
                  </a:lnTo>
                  <a:lnTo>
                    <a:pt x="276910" y="44107"/>
                  </a:lnTo>
                  <a:lnTo>
                    <a:pt x="288810" y="47282"/>
                  </a:lnTo>
                  <a:lnTo>
                    <a:pt x="297294" y="56781"/>
                  </a:lnTo>
                  <a:lnTo>
                    <a:pt x="302387" y="72605"/>
                  </a:lnTo>
                  <a:lnTo>
                    <a:pt x="304088" y="94754"/>
                  </a:lnTo>
                  <a:lnTo>
                    <a:pt x="304088" y="4038"/>
                  </a:lnTo>
                  <a:lnTo>
                    <a:pt x="295935" y="1676"/>
                  </a:lnTo>
                  <a:lnTo>
                    <a:pt x="276631" y="0"/>
                  </a:lnTo>
                  <a:lnTo>
                    <a:pt x="255917" y="1778"/>
                  </a:lnTo>
                  <a:lnTo>
                    <a:pt x="208165" y="28397"/>
                  </a:lnTo>
                  <a:lnTo>
                    <a:pt x="185013" y="79489"/>
                  </a:lnTo>
                  <a:lnTo>
                    <a:pt x="183578" y="101904"/>
                  </a:lnTo>
                  <a:lnTo>
                    <a:pt x="185077" y="121920"/>
                  </a:lnTo>
                  <a:lnTo>
                    <a:pt x="198005" y="158242"/>
                  </a:lnTo>
                  <a:lnTo>
                    <a:pt x="238899" y="193319"/>
                  </a:lnTo>
                  <a:lnTo>
                    <a:pt x="276021" y="200101"/>
                  </a:lnTo>
                  <a:lnTo>
                    <a:pt x="295452" y="198374"/>
                  </a:lnTo>
                  <a:lnTo>
                    <a:pt x="342455" y="172262"/>
                  </a:lnTo>
                  <a:lnTo>
                    <a:pt x="354253" y="156019"/>
                  </a:lnTo>
                  <a:lnTo>
                    <a:pt x="361759" y="139801"/>
                  </a:lnTo>
                  <a:lnTo>
                    <a:pt x="366572" y="120129"/>
                  </a:lnTo>
                  <a:lnTo>
                    <a:pt x="368185" y="98158"/>
                  </a:lnTo>
                  <a:close/>
                </a:path>
                <a:path w="902970" h="435610">
                  <a:moveTo>
                    <a:pt x="552665" y="333349"/>
                  </a:moveTo>
                  <a:lnTo>
                    <a:pt x="551078" y="312153"/>
                  </a:lnTo>
                  <a:lnTo>
                    <a:pt x="546290" y="293204"/>
                  </a:lnTo>
                  <a:lnTo>
                    <a:pt x="539686" y="279349"/>
                  </a:lnTo>
                  <a:lnTo>
                    <a:pt x="538327" y="276491"/>
                  </a:lnTo>
                  <a:lnTo>
                    <a:pt x="527164" y="262001"/>
                  </a:lnTo>
                  <a:lnTo>
                    <a:pt x="513486" y="250317"/>
                  </a:lnTo>
                  <a:lnTo>
                    <a:pt x="497903" y="241973"/>
                  </a:lnTo>
                  <a:lnTo>
                    <a:pt x="488556" y="239293"/>
                  </a:lnTo>
                  <a:lnTo>
                    <a:pt x="488556" y="329958"/>
                  </a:lnTo>
                  <a:lnTo>
                    <a:pt x="488149" y="346075"/>
                  </a:lnTo>
                  <a:lnTo>
                    <a:pt x="477558" y="386867"/>
                  </a:lnTo>
                  <a:lnTo>
                    <a:pt x="470306" y="391223"/>
                  </a:lnTo>
                  <a:lnTo>
                    <a:pt x="460311" y="391223"/>
                  </a:lnTo>
                  <a:lnTo>
                    <a:pt x="447954" y="387845"/>
                  </a:lnTo>
                  <a:lnTo>
                    <a:pt x="439153" y="377698"/>
                  </a:lnTo>
                  <a:lnTo>
                    <a:pt x="433870" y="360781"/>
                  </a:lnTo>
                  <a:lnTo>
                    <a:pt x="432117" y="337108"/>
                  </a:lnTo>
                  <a:lnTo>
                    <a:pt x="433946" y="311823"/>
                  </a:lnTo>
                  <a:lnTo>
                    <a:pt x="439445" y="293776"/>
                  </a:lnTo>
                  <a:lnTo>
                    <a:pt x="448589" y="282956"/>
                  </a:lnTo>
                  <a:lnTo>
                    <a:pt x="461391" y="279349"/>
                  </a:lnTo>
                  <a:lnTo>
                    <a:pt x="473265" y="282511"/>
                  </a:lnTo>
                  <a:lnTo>
                    <a:pt x="481761" y="291998"/>
                  </a:lnTo>
                  <a:lnTo>
                    <a:pt x="486854" y="307822"/>
                  </a:lnTo>
                  <a:lnTo>
                    <a:pt x="488556" y="329958"/>
                  </a:lnTo>
                  <a:lnTo>
                    <a:pt x="488556" y="239293"/>
                  </a:lnTo>
                  <a:lnTo>
                    <a:pt x="480428" y="236956"/>
                  </a:lnTo>
                  <a:lnTo>
                    <a:pt x="461086" y="235292"/>
                  </a:lnTo>
                  <a:lnTo>
                    <a:pt x="440397" y="237058"/>
                  </a:lnTo>
                  <a:lnTo>
                    <a:pt x="392645" y="263601"/>
                  </a:lnTo>
                  <a:lnTo>
                    <a:pt x="369519" y="314718"/>
                  </a:lnTo>
                  <a:lnTo>
                    <a:pt x="368084" y="337108"/>
                  </a:lnTo>
                  <a:lnTo>
                    <a:pt x="369595" y="357136"/>
                  </a:lnTo>
                  <a:lnTo>
                    <a:pt x="382524" y="393458"/>
                  </a:lnTo>
                  <a:lnTo>
                    <a:pt x="423379" y="428536"/>
                  </a:lnTo>
                  <a:lnTo>
                    <a:pt x="460552" y="435305"/>
                  </a:lnTo>
                  <a:lnTo>
                    <a:pt x="479958" y="433565"/>
                  </a:lnTo>
                  <a:lnTo>
                    <a:pt x="526935" y="407479"/>
                  </a:lnTo>
                  <a:lnTo>
                    <a:pt x="551065" y="355346"/>
                  </a:lnTo>
                  <a:lnTo>
                    <a:pt x="552665" y="333349"/>
                  </a:lnTo>
                  <a:close/>
                </a:path>
                <a:path w="902970" h="435610">
                  <a:moveTo>
                    <a:pt x="589521" y="3035"/>
                  </a:moveTo>
                  <a:lnTo>
                    <a:pt x="511416" y="3035"/>
                  </a:lnTo>
                  <a:lnTo>
                    <a:pt x="484492" y="106146"/>
                  </a:lnTo>
                  <a:lnTo>
                    <a:pt x="456336" y="3035"/>
                  </a:lnTo>
                  <a:lnTo>
                    <a:pt x="378561" y="3035"/>
                  </a:lnTo>
                  <a:lnTo>
                    <a:pt x="378561" y="197154"/>
                  </a:lnTo>
                  <a:lnTo>
                    <a:pt x="423138" y="197154"/>
                  </a:lnTo>
                  <a:lnTo>
                    <a:pt x="423138" y="58369"/>
                  </a:lnTo>
                  <a:lnTo>
                    <a:pt x="460489" y="197154"/>
                  </a:lnTo>
                  <a:lnTo>
                    <a:pt x="498322" y="197154"/>
                  </a:lnTo>
                  <a:lnTo>
                    <a:pt x="534225" y="58369"/>
                  </a:lnTo>
                  <a:lnTo>
                    <a:pt x="534225" y="197154"/>
                  </a:lnTo>
                  <a:lnTo>
                    <a:pt x="589521" y="197154"/>
                  </a:lnTo>
                  <a:lnTo>
                    <a:pt x="589521" y="3035"/>
                  </a:lnTo>
                  <a:close/>
                </a:path>
                <a:path w="902970" h="435610">
                  <a:moveTo>
                    <a:pt x="720394" y="238264"/>
                  </a:moveTo>
                  <a:lnTo>
                    <a:pt x="673506" y="238264"/>
                  </a:lnTo>
                  <a:lnTo>
                    <a:pt x="673506" y="363143"/>
                  </a:lnTo>
                  <a:lnTo>
                    <a:pt x="673049" y="370725"/>
                  </a:lnTo>
                  <a:lnTo>
                    <a:pt x="671258" y="378523"/>
                  </a:lnTo>
                  <a:lnTo>
                    <a:pt x="668515" y="382003"/>
                  </a:lnTo>
                  <a:lnTo>
                    <a:pt x="659345" y="388162"/>
                  </a:lnTo>
                  <a:lnTo>
                    <a:pt x="653478" y="389661"/>
                  </a:lnTo>
                  <a:lnTo>
                    <a:pt x="637679" y="389661"/>
                  </a:lnTo>
                  <a:lnTo>
                    <a:pt x="631444" y="387502"/>
                  </a:lnTo>
                  <a:lnTo>
                    <a:pt x="623608" y="378993"/>
                  </a:lnTo>
                  <a:lnTo>
                    <a:pt x="621626" y="372287"/>
                  </a:lnTo>
                  <a:lnTo>
                    <a:pt x="621626" y="238264"/>
                  </a:lnTo>
                  <a:lnTo>
                    <a:pt x="560997" y="238264"/>
                  </a:lnTo>
                  <a:lnTo>
                    <a:pt x="560997" y="369900"/>
                  </a:lnTo>
                  <a:lnTo>
                    <a:pt x="562394" y="386054"/>
                  </a:lnTo>
                  <a:lnTo>
                    <a:pt x="583260" y="420001"/>
                  </a:lnTo>
                  <a:lnTo>
                    <a:pt x="624801" y="434378"/>
                  </a:lnTo>
                  <a:lnTo>
                    <a:pt x="642251" y="435343"/>
                  </a:lnTo>
                  <a:lnTo>
                    <a:pt x="658825" y="434340"/>
                  </a:lnTo>
                  <a:lnTo>
                    <a:pt x="698715" y="419366"/>
                  </a:lnTo>
                  <a:lnTo>
                    <a:pt x="719035" y="383781"/>
                  </a:lnTo>
                  <a:lnTo>
                    <a:pt x="720394" y="366801"/>
                  </a:lnTo>
                  <a:lnTo>
                    <a:pt x="720394" y="238264"/>
                  </a:lnTo>
                  <a:close/>
                </a:path>
                <a:path w="902970" h="435610">
                  <a:moveTo>
                    <a:pt x="754545" y="3467"/>
                  </a:moveTo>
                  <a:lnTo>
                    <a:pt x="608495" y="3467"/>
                  </a:lnTo>
                  <a:lnTo>
                    <a:pt x="608495" y="47917"/>
                  </a:lnTo>
                  <a:lnTo>
                    <a:pt x="608495" y="75857"/>
                  </a:lnTo>
                  <a:lnTo>
                    <a:pt x="608495" y="119037"/>
                  </a:lnTo>
                  <a:lnTo>
                    <a:pt x="608495" y="150787"/>
                  </a:lnTo>
                  <a:lnTo>
                    <a:pt x="608495" y="197777"/>
                  </a:lnTo>
                  <a:lnTo>
                    <a:pt x="754545" y="197777"/>
                  </a:lnTo>
                  <a:lnTo>
                    <a:pt x="754545" y="150787"/>
                  </a:lnTo>
                  <a:lnTo>
                    <a:pt x="666927" y="150787"/>
                  </a:lnTo>
                  <a:lnTo>
                    <a:pt x="666927" y="119037"/>
                  </a:lnTo>
                  <a:lnTo>
                    <a:pt x="737806" y="119037"/>
                  </a:lnTo>
                  <a:lnTo>
                    <a:pt x="737806" y="75857"/>
                  </a:lnTo>
                  <a:lnTo>
                    <a:pt x="666927" y="75857"/>
                  </a:lnTo>
                  <a:lnTo>
                    <a:pt x="666927" y="47917"/>
                  </a:lnTo>
                  <a:lnTo>
                    <a:pt x="754545" y="47917"/>
                  </a:lnTo>
                  <a:lnTo>
                    <a:pt x="754545" y="3467"/>
                  </a:lnTo>
                  <a:close/>
                </a:path>
                <a:path w="902970" h="435610">
                  <a:moveTo>
                    <a:pt x="902512" y="299948"/>
                  </a:moveTo>
                  <a:lnTo>
                    <a:pt x="887920" y="260261"/>
                  </a:lnTo>
                  <a:lnTo>
                    <a:pt x="847623" y="240030"/>
                  </a:lnTo>
                  <a:lnTo>
                    <a:pt x="843216" y="239572"/>
                  </a:lnTo>
                  <a:lnTo>
                    <a:pt x="843216" y="300812"/>
                  </a:lnTo>
                  <a:lnTo>
                    <a:pt x="841578" y="309270"/>
                  </a:lnTo>
                  <a:lnTo>
                    <a:pt x="836650" y="315315"/>
                  </a:lnTo>
                  <a:lnTo>
                    <a:pt x="828446" y="318947"/>
                  </a:lnTo>
                  <a:lnTo>
                    <a:pt x="816952" y="320167"/>
                  </a:lnTo>
                  <a:lnTo>
                    <a:pt x="797039" y="320167"/>
                  </a:lnTo>
                  <a:lnTo>
                    <a:pt x="797039" y="282663"/>
                  </a:lnTo>
                  <a:lnTo>
                    <a:pt x="818921" y="282663"/>
                  </a:lnTo>
                  <a:lnTo>
                    <a:pt x="829551" y="283794"/>
                  </a:lnTo>
                  <a:lnTo>
                    <a:pt x="837145" y="287185"/>
                  </a:lnTo>
                  <a:lnTo>
                    <a:pt x="841705" y="292862"/>
                  </a:lnTo>
                  <a:lnTo>
                    <a:pt x="843216" y="300812"/>
                  </a:lnTo>
                  <a:lnTo>
                    <a:pt x="843216" y="239572"/>
                  </a:lnTo>
                  <a:lnTo>
                    <a:pt x="834910" y="238709"/>
                  </a:lnTo>
                  <a:lnTo>
                    <a:pt x="820343" y="238264"/>
                  </a:lnTo>
                  <a:lnTo>
                    <a:pt x="737425" y="238264"/>
                  </a:lnTo>
                  <a:lnTo>
                    <a:pt x="737425" y="432333"/>
                  </a:lnTo>
                  <a:lnTo>
                    <a:pt x="797852" y="432333"/>
                  </a:lnTo>
                  <a:lnTo>
                    <a:pt x="797852" y="361810"/>
                  </a:lnTo>
                  <a:lnTo>
                    <a:pt x="831583" y="361810"/>
                  </a:lnTo>
                  <a:lnTo>
                    <a:pt x="872718" y="352209"/>
                  </a:lnTo>
                  <a:lnTo>
                    <a:pt x="899160" y="320167"/>
                  </a:lnTo>
                  <a:lnTo>
                    <a:pt x="901306" y="313156"/>
                  </a:lnTo>
                  <a:lnTo>
                    <a:pt x="902512" y="29994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5533956" y="3630491"/>
              <a:ext cx="681355" cy="832485"/>
            </a:xfrm>
            <a:custGeom>
              <a:avLst/>
              <a:gdLst/>
              <a:ahLst/>
              <a:cxnLst/>
              <a:rect l="l" t="t" r="r" b="b"/>
              <a:pathLst>
                <a:path w="681354" h="832485">
                  <a:moveTo>
                    <a:pt x="416293" y="0"/>
                  </a:moveTo>
                  <a:lnTo>
                    <a:pt x="367740" y="2800"/>
                  </a:lnTo>
                  <a:lnTo>
                    <a:pt x="320834" y="10993"/>
                  </a:lnTo>
                  <a:lnTo>
                    <a:pt x="275886" y="24266"/>
                  </a:lnTo>
                  <a:lnTo>
                    <a:pt x="233208" y="42308"/>
                  </a:lnTo>
                  <a:lnTo>
                    <a:pt x="193114" y="64805"/>
                  </a:lnTo>
                  <a:lnTo>
                    <a:pt x="155914" y="91446"/>
                  </a:lnTo>
                  <a:lnTo>
                    <a:pt x="121921" y="121918"/>
                  </a:lnTo>
                  <a:lnTo>
                    <a:pt x="91448" y="155909"/>
                  </a:lnTo>
                  <a:lnTo>
                    <a:pt x="64806" y="193107"/>
                  </a:lnTo>
                  <a:lnTo>
                    <a:pt x="42308" y="233199"/>
                  </a:lnTo>
                  <a:lnTo>
                    <a:pt x="24267" y="275874"/>
                  </a:lnTo>
                  <a:lnTo>
                    <a:pt x="10993" y="320818"/>
                  </a:lnTo>
                  <a:lnTo>
                    <a:pt x="2800" y="367720"/>
                  </a:lnTo>
                  <a:lnTo>
                    <a:pt x="0" y="416267"/>
                  </a:lnTo>
                  <a:lnTo>
                    <a:pt x="2800" y="464809"/>
                  </a:lnTo>
                  <a:lnTo>
                    <a:pt x="10993" y="511706"/>
                  </a:lnTo>
                  <a:lnTo>
                    <a:pt x="24267" y="556645"/>
                  </a:lnTo>
                  <a:lnTo>
                    <a:pt x="42308" y="599315"/>
                  </a:lnTo>
                  <a:lnTo>
                    <a:pt x="64806" y="639402"/>
                  </a:lnTo>
                  <a:lnTo>
                    <a:pt x="91448" y="676595"/>
                  </a:lnTo>
                  <a:lnTo>
                    <a:pt x="121921" y="710582"/>
                  </a:lnTo>
                  <a:lnTo>
                    <a:pt x="155914" y="741050"/>
                  </a:lnTo>
                  <a:lnTo>
                    <a:pt x="193114" y="767688"/>
                  </a:lnTo>
                  <a:lnTo>
                    <a:pt x="233208" y="790182"/>
                  </a:lnTo>
                  <a:lnTo>
                    <a:pt x="275886" y="808221"/>
                  </a:lnTo>
                  <a:lnTo>
                    <a:pt x="320834" y="821493"/>
                  </a:lnTo>
                  <a:lnTo>
                    <a:pt x="367740" y="829684"/>
                  </a:lnTo>
                  <a:lnTo>
                    <a:pt x="416293" y="832485"/>
                  </a:lnTo>
                  <a:lnTo>
                    <a:pt x="465790" y="829568"/>
                  </a:lnTo>
                  <a:lnTo>
                    <a:pt x="513567" y="821042"/>
                  </a:lnTo>
                  <a:lnTo>
                    <a:pt x="559293" y="807238"/>
                  </a:lnTo>
                  <a:lnTo>
                    <a:pt x="602639" y="788492"/>
                  </a:lnTo>
                  <a:lnTo>
                    <a:pt x="643276" y="765135"/>
                  </a:lnTo>
                  <a:lnTo>
                    <a:pt x="680872" y="737501"/>
                  </a:lnTo>
                  <a:lnTo>
                    <a:pt x="435508" y="737501"/>
                  </a:lnTo>
                  <a:lnTo>
                    <a:pt x="435508" y="372935"/>
                  </a:lnTo>
                  <a:lnTo>
                    <a:pt x="234784" y="372935"/>
                  </a:lnTo>
                  <a:lnTo>
                    <a:pt x="681113" y="95148"/>
                  </a:lnTo>
                  <a:lnTo>
                    <a:pt x="643484" y="67462"/>
                  </a:lnTo>
                  <a:lnTo>
                    <a:pt x="602813" y="44064"/>
                  </a:lnTo>
                  <a:lnTo>
                    <a:pt x="559428" y="25285"/>
                  </a:lnTo>
                  <a:lnTo>
                    <a:pt x="513660" y="11460"/>
                  </a:lnTo>
                  <a:lnTo>
                    <a:pt x="465839" y="2920"/>
                  </a:lnTo>
                  <a:lnTo>
                    <a:pt x="416293" y="0"/>
                  </a:lnTo>
                  <a:close/>
                </a:path>
              </a:pathLst>
            </a:custGeom>
            <a:solidFill>
              <a:srgbClr val="E31F2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6495" y="4534598"/>
              <a:ext cx="1180642" cy="118052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205100" y="4515479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33171" y="0"/>
                  </a:moveTo>
                  <a:lnTo>
                    <a:pt x="484711" y="2183"/>
                  </a:lnTo>
                  <a:lnTo>
                    <a:pt x="437456" y="8605"/>
                  </a:lnTo>
                  <a:lnTo>
                    <a:pt x="391596" y="19078"/>
                  </a:lnTo>
                  <a:lnTo>
                    <a:pt x="347320" y="33410"/>
                  </a:lnTo>
                  <a:lnTo>
                    <a:pt x="304817" y="51413"/>
                  </a:lnTo>
                  <a:lnTo>
                    <a:pt x="264278" y="72897"/>
                  </a:lnTo>
                  <a:lnTo>
                    <a:pt x="225892" y="97673"/>
                  </a:lnTo>
                  <a:lnTo>
                    <a:pt x="189849" y="125550"/>
                  </a:lnTo>
                  <a:lnTo>
                    <a:pt x="156338" y="156338"/>
                  </a:lnTo>
                  <a:lnTo>
                    <a:pt x="125550" y="189849"/>
                  </a:lnTo>
                  <a:lnTo>
                    <a:pt x="97673" y="225892"/>
                  </a:lnTo>
                  <a:lnTo>
                    <a:pt x="72897" y="264278"/>
                  </a:lnTo>
                  <a:lnTo>
                    <a:pt x="51413" y="304817"/>
                  </a:lnTo>
                  <a:lnTo>
                    <a:pt x="33410" y="347320"/>
                  </a:lnTo>
                  <a:lnTo>
                    <a:pt x="19078" y="391596"/>
                  </a:lnTo>
                  <a:lnTo>
                    <a:pt x="8605" y="437456"/>
                  </a:lnTo>
                  <a:lnTo>
                    <a:pt x="2183" y="484711"/>
                  </a:lnTo>
                  <a:lnTo>
                    <a:pt x="0" y="533171"/>
                  </a:lnTo>
                  <a:lnTo>
                    <a:pt x="2183" y="581632"/>
                  </a:lnTo>
                  <a:lnTo>
                    <a:pt x="8605" y="628889"/>
                  </a:lnTo>
                  <a:lnTo>
                    <a:pt x="19078" y="674750"/>
                  </a:lnTo>
                  <a:lnTo>
                    <a:pt x="33410" y="719027"/>
                  </a:lnTo>
                  <a:lnTo>
                    <a:pt x="51413" y="761530"/>
                  </a:lnTo>
                  <a:lnTo>
                    <a:pt x="72898" y="802069"/>
                  </a:lnTo>
                  <a:lnTo>
                    <a:pt x="97673" y="840455"/>
                  </a:lnTo>
                  <a:lnTo>
                    <a:pt x="125550" y="876498"/>
                  </a:lnTo>
                  <a:lnTo>
                    <a:pt x="156338" y="910008"/>
                  </a:lnTo>
                  <a:lnTo>
                    <a:pt x="189849" y="940796"/>
                  </a:lnTo>
                  <a:lnTo>
                    <a:pt x="225892" y="968673"/>
                  </a:lnTo>
                  <a:lnTo>
                    <a:pt x="264278" y="993447"/>
                  </a:lnTo>
                  <a:lnTo>
                    <a:pt x="304817" y="1014930"/>
                  </a:lnTo>
                  <a:lnTo>
                    <a:pt x="347320" y="1032933"/>
                  </a:lnTo>
                  <a:lnTo>
                    <a:pt x="391596" y="1047265"/>
                  </a:lnTo>
                  <a:lnTo>
                    <a:pt x="437456" y="1057737"/>
                  </a:lnTo>
                  <a:lnTo>
                    <a:pt x="484711" y="1064159"/>
                  </a:lnTo>
                  <a:lnTo>
                    <a:pt x="533171" y="1066342"/>
                  </a:lnTo>
                  <a:lnTo>
                    <a:pt x="581630" y="1064159"/>
                  </a:lnTo>
                  <a:lnTo>
                    <a:pt x="628885" y="1057737"/>
                  </a:lnTo>
                  <a:lnTo>
                    <a:pt x="674746" y="1047265"/>
                  </a:lnTo>
                  <a:lnTo>
                    <a:pt x="719022" y="1032933"/>
                  </a:lnTo>
                  <a:lnTo>
                    <a:pt x="761525" y="1014930"/>
                  </a:lnTo>
                  <a:lnTo>
                    <a:pt x="802064" y="993447"/>
                  </a:lnTo>
                  <a:lnTo>
                    <a:pt x="840450" y="968673"/>
                  </a:lnTo>
                  <a:lnTo>
                    <a:pt x="876493" y="940796"/>
                  </a:lnTo>
                  <a:lnTo>
                    <a:pt x="910004" y="910008"/>
                  </a:lnTo>
                  <a:lnTo>
                    <a:pt x="940792" y="876498"/>
                  </a:lnTo>
                  <a:lnTo>
                    <a:pt x="968669" y="840455"/>
                  </a:lnTo>
                  <a:lnTo>
                    <a:pt x="993444" y="802069"/>
                  </a:lnTo>
                  <a:lnTo>
                    <a:pt x="1014928" y="761530"/>
                  </a:lnTo>
                  <a:lnTo>
                    <a:pt x="1032932" y="719027"/>
                  </a:lnTo>
                  <a:lnTo>
                    <a:pt x="1047264" y="674750"/>
                  </a:lnTo>
                  <a:lnTo>
                    <a:pt x="1057737" y="628889"/>
                  </a:lnTo>
                  <a:lnTo>
                    <a:pt x="1064159" y="581632"/>
                  </a:lnTo>
                  <a:lnTo>
                    <a:pt x="1066342" y="533171"/>
                  </a:lnTo>
                  <a:lnTo>
                    <a:pt x="1064159" y="484711"/>
                  </a:lnTo>
                  <a:lnTo>
                    <a:pt x="1057737" y="437456"/>
                  </a:lnTo>
                  <a:lnTo>
                    <a:pt x="1047264" y="391596"/>
                  </a:lnTo>
                  <a:lnTo>
                    <a:pt x="1032932" y="347320"/>
                  </a:lnTo>
                  <a:lnTo>
                    <a:pt x="1014928" y="304817"/>
                  </a:lnTo>
                  <a:lnTo>
                    <a:pt x="993444" y="264278"/>
                  </a:lnTo>
                  <a:lnTo>
                    <a:pt x="968669" y="225892"/>
                  </a:lnTo>
                  <a:lnTo>
                    <a:pt x="940792" y="189849"/>
                  </a:lnTo>
                  <a:lnTo>
                    <a:pt x="910004" y="156338"/>
                  </a:lnTo>
                  <a:lnTo>
                    <a:pt x="876493" y="125550"/>
                  </a:lnTo>
                  <a:lnTo>
                    <a:pt x="840450" y="97673"/>
                  </a:lnTo>
                  <a:lnTo>
                    <a:pt x="802064" y="72897"/>
                  </a:lnTo>
                  <a:lnTo>
                    <a:pt x="761525" y="51413"/>
                  </a:lnTo>
                  <a:lnTo>
                    <a:pt x="719022" y="33410"/>
                  </a:lnTo>
                  <a:lnTo>
                    <a:pt x="674746" y="19078"/>
                  </a:lnTo>
                  <a:lnTo>
                    <a:pt x="628885" y="8605"/>
                  </a:lnTo>
                  <a:lnTo>
                    <a:pt x="581630" y="2183"/>
                  </a:lnTo>
                  <a:lnTo>
                    <a:pt x="533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217509" y="4527908"/>
              <a:ext cx="1042035" cy="1042035"/>
            </a:xfrm>
            <a:custGeom>
              <a:avLst/>
              <a:gdLst/>
              <a:ahLst/>
              <a:cxnLst/>
              <a:rect l="l" t="t" r="r" b="b"/>
              <a:pathLst>
                <a:path w="1042035" h="1042035">
                  <a:moveTo>
                    <a:pt x="520776" y="0"/>
                  </a:moveTo>
                  <a:lnTo>
                    <a:pt x="473374" y="2128"/>
                  </a:lnTo>
                  <a:lnTo>
                    <a:pt x="427165" y="8389"/>
                  </a:lnTo>
                  <a:lnTo>
                    <a:pt x="382333" y="18600"/>
                  </a:lnTo>
                  <a:lnTo>
                    <a:pt x="339060" y="32577"/>
                  </a:lnTo>
                  <a:lnTo>
                    <a:pt x="297531" y="50136"/>
                  </a:lnTo>
                  <a:lnTo>
                    <a:pt x="257930" y="71094"/>
                  </a:lnTo>
                  <a:lnTo>
                    <a:pt x="220440" y="95265"/>
                  </a:lnTo>
                  <a:lnTo>
                    <a:pt x="185246" y="122468"/>
                  </a:lnTo>
                  <a:lnTo>
                    <a:pt x="152531" y="152517"/>
                  </a:lnTo>
                  <a:lnTo>
                    <a:pt x="122479" y="185229"/>
                  </a:lnTo>
                  <a:lnTo>
                    <a:pt x="95275" y="220421"/>
                  </a:lnTo>
                  <a:lnTo>
                    <a:pt x="71101" y="257907"/>
                  </a:lnTo>
                  <a:lnTo>
                    <a:pt x="50141" y="297506"/>
                  </a:lnTo>
                  <a:lnTo>
                    <a:pt x="32581" y="339032"/>
                  </a:lnTo>
                  <a:lnTo>
                    <a:pt x="18602" y="382302"/>
                  </a:lnTo>
                  <a:lnTo>
                    <a:pt x="8390" y="427132"/>
                  </a:lnTo>
                  <a:lnTo>
                    <a:pt x="2128" y="473339"/>
                  </a:lnTo>
                  <a:lnTo>
                    <a:pt x="0" y="520738"/>
                  </a:lnTo>
                  <a:lnTo>
                    <a:pt x="2128" y="568137"/>
                  </a:lnTo>
                  <a:lnTo>
                    <a:pt x="8390" y="614343"/>
                  </a:lnTo>
                  <a:lnTo>
                    <a:pt x="18602" y="659173"/>
                  </a:lnTo>
                  <a:lnTo>
                    <a:pt x="32581" y="702443"/>
                  </a:lnTo>
                  <a:lnTo>
                    <a:pt x="50141" y="743970"/>
                  </a:lnTo>
                  <a:lnTo>
                    <a:pt x="71101" y="783568"/>
                  </a:lnTo>
                  <a:lnTo>
                    <a:pt x="95275" y="821055"/>
                  </a:lnTo>
                  <a:lnTo>
                    <a:pt x="122479" y="856246"/>
                  </a:lnTo>
                  <a:lnTo>
                    <a:pt x="152531" y="888958"/>
                  </a:lnTo>
                  <a:lnTo>
                    <a:pt x="185246" y="919007"/>
                  </a:lnTo>
                  <a:lnTo>
                    <a:pt x="220440" y="946210"/>
                  </a:lnTo>
                  <a:lnTo>
                    <a:pt x="257930" y="970382"/>
                  </a:lnTo>
                  <a:lnTo>
                    <a:pt x="297531" y="991339"/>
                  </a:lnTo>
                  <a:lnTo>
                    <a:pt x="339060" y="1008898"/>
                  </a:lnTo>
                  <a:lnTo>
                    <a:pt x="382333" y="1022875"/>
                  </a:lnTo>
                  <a:lnTo>
                    <a:pt x="427165" y="1033086"/>
                  </a:lnTo>
                  <a:lnTo>
                    <a:pt x="473374" y="1039348"/>
                  </a:lnTo>
                  <a:lnTo>
                    <a:pt x="520776" y="1041476"/>
                  </a:lnTo>
                  <a:lnTo>
                    <a:pt x="568171" y="1039348"/>
                  </a:lnTo>
                  <a:lnTo>
                    <a:pt x="614375" y="1033086"/>
                  </a:lnTo>
                  <a:lnTo>
                    <a:pt x="659203" y="1022875"/>
                  </a:lnTo>
                  <a:lnTo>
                    <a:pt x="702471" y="1008898"/>
                  </a:lnTo>
                  <a:lnTo>
                    <a:pt x="743997" y="991339"/>
                  </a:lnTo>
                  <a:lnTo>
                    <a:pt x="783595" y="970382"/>
                  </a:lnTo>
                  <a:lnTo>
                    <a:pt x="821082" y="946210"/>
                  </a:lnTo>
                  <a:lnTo>
                    <a:pt x="856274" y="919007"/>
                  </a:lnTo>
                  <a:lnTo>
                    <a:pt x="888987" y="888958"/>
                  </a:lnTo>
                  <a:lnTo>
                    <a:pt x="919037" y="856246"/>
                  </a:lnTo>
                  <a:lnTo>
                    <a:pt x="946241" y="821055"/>
                  </a:lnTo>
                  <a:lnTo>
                    <a:pt x="970414" y="783568"/>
                  </a:lnTo>
                  <a:lnTo>
                    <a:pt x="991373" y="743970"/>
                  </a:lnTo>
                  <a:lnTo>
                    <a:pt x="1008933" y="702443"/>
                  </a:lnTo>
                  <a:lnTo>
                    <a:pt x="1022911" y="659173"/>
                  </a:lnTo>
                  <a:lnTo>
                    <a:pt x="1033123" y="614343"/>
                  </a:lnTo>
                  <a:lnTo>
                    <a:pt x="1039386" y="568137"/>
                  </a:lnTo>
                  <a:lnTo>
                    <a:pt x="1041514" y="520738"/>
                  </a:lnTo>
                  <a:lnTo>
                    <a:pt x="1039386" y="473339"/>
                  </a:lnTo>
                  <a:lnTo>
                    <a:pt x="1033123" y="427132"/>
                  </a:lnTo>
                  <a:lnTo>
                    <a:pt x="1022911" y="382302"/>
                  </a:lnTo>
                  <a:lnTo>
                    <a:pt x="1008933" y="339032"/>
                  </a:lnTo>
                  <a:lnTo>
                    <a:pt x="991373" y="297506"/>
                  </a:lnTo>
                  <a:lnTo>
                    <a:pt x="970414" y="257907"/>
                  </a:lnTo>
                  <a:lnTo>
                    <a:pt x="946241" y="220421"/>
                  </a:lnTo>
                  <a:lnTo>
                    <a:pt x="919037" y="185229"/>
                  </a:lnTo>
                  <a:lnTo>
                    <a:pt x="888987" y="152517"/>
                  </a:lnTo>
                  <a:lnTo>
                    <a:pt x="856274" y="122468"/>
                  </a:lnTo>
                  <a:lnTo>
                    <a:pt x="821082" y="95265"/>
                  </a:lnTo>
                  <a:lnTo>
                    <a:pt x="783595" y="71094"/>
                  </a:lnTo>
                  <a:lnTo>
                    <a:pt x="743997" y="50136"/>
                  </a:lnTo>
                  <a:lnTo>
                    <a:pt x="702471" y="32577"/>
                  </a:lnTo>
                  <a:lnTo>
                    <a:pt x="659203" y="18600"/>
                  </a:lnTo>
                  <a:lnTo>
                    <a:pt x="614375" y="8389"/>
                  </a:lnTo>
                  <a:lnTo>
                    <a:pt x="568171" y="2128"/>
                  </a:lnTo>
                  <a:lnTo>
                    <a:pt x="520776" y="0"/>
                  </a:lnTo>
                  <a:close/>
                </a:path>
              </a:pathLst>
            </a:custGeom>
            <a:solidFill>
              <a:srgbClr val="BECDC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68243" y="4578629"/>
              <a:ext cx="940041" cy="94002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463645" y="4723269"/>
              <a:ext cx="528320" cy="580390"/>
            </a:xfrm>
            <a:custGeom>
              <a:avLst/>
              <a:gdLst/>
              <a:ahLst/>
              <a:cxnLst/>
              <a:rect l="l" t="t" r="r" b="b"/>
              <a:pathLst>
                <a:path w="528320" h="580389">
                  <a:moveTo>
                    <a:pt x="97790" y="447763"/>
                  </a:moveTo>
                  <a:lnTo>
                    <a:pt x="93421" y="443357"/>
                  </a:lnTo>
                  <a:lnTo>
                    <a:pt x="82613" y="443357"/>
                  </a:lnTo>
                  <a:lnTo>
                    <a:pt x="78232" y="447763"/>
                  </a:lnTo>
                  <a:lnTo>
                    <a:pt x="78232" y="471601"/>
                  </a:lnTo>
                  <a:lnTo>
                    <a:pt x="82613" y="475945"/>
                  </a:lnTo>
                  <a:lnTo>
                    <a:pt x="88023" y="475945"/>
                  </a:lnTo>
                  <a:lnTo>
                    <a:pt x="93421" y="475945"/>
                  </a:lnTo>
                  <a:lnTo>
                    <a:pt x="97790" y="471601"/>
                  </a:lnTo>
                  <a:lnTo>
                    <a:pt x="97790" y="447763"/>
                  </a:lnTo>
                  <a:close/>
                </a:path>
                <a:path w="528320" h="580389">
                  <a:moveTo>
                    <a:pt x="97790" y="382524"/>
                  </a:moveTo>
                  <a:lnTo>
                    <a:pt x="93421" y="378193"/>
                  </a:lnTo>
                  <a:lnTo>
                    <a:pt x="82613" y="378193"/>
                  </a:lnTo>
                  <a:lnTo>
                    <a:pt x="78232" y="382524"/>
                  </a:lnTo>
                  <a:lnTo>
                    <a:pt x="78232" y="406400"/>
                  </a:lnTo>
                  <a:lnTo>
                    <a:pt x="82613" y="410756"/>
                  </a:lnTo>
                  <a:lnTo>
                    <a:pt x="88023" y="410756"/>
                  </a:lnTo>
                  <a:lnTo>
                    <a:pt x="93421" y="410756"/>
                  </a:lnTo>
                  <a:lnTo>
                    <a:pt x="97790" y="406400"/>
                  </a:lnTo>
                  <a:lnTo>
                    <a:pt x="97790" y="382524"/>
                  </a:lnTo>
                  <a:close/>
                </a:path>
                <a:path w="528320" h="580389">
                  <a:moveTo>
                    <a:pt x="97790" y="317322"/>
                  </a:moveTo>
                  <a:lnTo>
                    <a:pt x="93421" y="312966"/>
                  </a:lnTo>
                  <a:lnTo>
                    <a:pt x="82613" y="312966"/>
                  </a:lnTo>
                  <a:lnTo>
                    <a:pt x="78232" y="317322"/>
                  </a:lnTo>
                  <a:lnTo>
                    <a:pt x="78232" y="341172"/>
                  </a:lnTo>
                  <a:lnTo>
                    <a:pt x="82613" y="345567"/>
                  </a:lnTo>
                  <a:lnTo>
                    <a:pt x="88023" y="345567"/>
                  </a:lnTo>
                  <a:lnTo>
                    <a:pt x="93421" y="345567"/>
                  </a:lnTo>
                  <a:lnTo>
                    <a:pt x="97790" y="341172"/>
                  </a:lnTo>
                  <a:lnTo>
                    <a:pt x="97790" y="317322"/>
                  </a:lnTo>
                  <a:close/>
                </a:path>
                <a:path w="528320" h="580389">
                  <a:moveTo>
                    <a:pt x="97790" y="252133"/>
                  </a:moveTo>
                  <a:lnTo>
                    <a:pt x="93421" y="247802"/>
                  </a:lnTo>
                  <a:lnTo>
                    <a:pt x="82613" y="247802"/>
                  </a:lnTo>
                  <a:lnTo>
                    <a:pt x="78232" y="252133"/>
                  </a:lnTo>
                  <a:lnTo>
                    <a:pt x="78232" y="275971"/>
                  </a:lnTo>
                  <a:lnTo>
                    <a:pt x="82613" y="280365"/>
                  </a:lnTo>
                  <a:lnTo>
                    <a:pt x="88023" y="280365"/>
                  </a:lnTo>
                  <a:lnTo>
                    <a:pt x="93421" y="280365"/>
                  </a:lnTo>
                  <a:lnTo>
                    <a:pt x="97790" y="275971"/>
                  </a:lnTo>
                  <a:lnTo>
                    <a:pt x="97790" y="252133"/>
                  </a:lnTo>
                  <a:close/>
                </a:path>
                <a:path w="528320" h="580389">
                  <a:moveTo>
                    <a:pt x="136931" y="447763"/>
                  </a:moveTo>
                  <a:lnTo>
                    <a:pt x="132537" y="443357"/>
                  </a:lnTo>
                  <a:lnTo>
                    <a:pt x="121742" y="443357"/>
                  </a:lnTo>
                  <a:lnTo>
                    <a:pt x="117360" y="447763"/>
                  </a:lnTo>
                  <a:lnTo>
                    <a:pt x="117360" y="471601"/>
                  </a:lnTo>
                  <a:lnTo>
                    <a:pt x="121742" y="475945"/>
                  </a:lnTo>
                  <a:lnTo>
                    <a:pt x="127152" y="475945"/>
                  </a:lnTo>
                  <a:lnTo>
                    <a:pt x="132537" y="475945"/>
                  </a:lnTo>
                  <a:lnTo>
                    <a:pt x="136931" y="471601"/>
                  </a:lnTo>
                  <a:lnTo>
                    <a:pt x="136931" y="447763"/>
                  </a:lnTo>
                  <a:close/>
                </a:path>
                <a:path w="528320" h="580389">
                  <a:moveTo>
                    <a:pt x="136931" y="382524"/>
                  </a:moveTo>
                  <a:lnTo>
                    <a:pt x="132537" y="378193"/>
                  </a:lnTo>
                  <a:lnTo>
                    <a:pt x="121742" y="378193"/>
                  </a:lnTo>
                  <a:lnTo>
                    <a:pt x="117360" y="382524"/>
                  </a:lnTo>
                  <a:lnTo>
                    <a:pt x="117360" y="406400"/>
                  </a:lnTo>
                  <a:lnTo>
                    <a:pt x="121742" y="410756"/>
                  </a:lnTo>
                  <a:lnTo>
                    <a:pt x="127152" y="410756"/>
                  </a:lnTo>
                  <a:lnTo>
                    <a:pt x="132537" y="410756"/>
                  </a:lnTo>
                  <a:lnTo>
                    <a:pt x="136931" y="406400"/>
                  </a:lnTo>
                  <a:lnTo>
                    <a:pt x="136931" y="382524"/>
                  </a:lnTo>
                  <a:close/>
                </a:path>
                <a:path w="528320" h="580389">
                  <a:moveTo>
                    <a:pt x="136931" y="317322"/>
                  </a:moveTo>
                  <a:lnTo>
                    <a:pt x="132537" y="312966"/>
                  </a:lnTo>
                  <a:lnTo>
                    <a:pt x="121742" y="312966"/>
                  </a:lnTo>
                  <a:lnTo>
                    <a:pt x="117360" y="317322"/>
                  </a:lnTo>
                  <a:lnTo>
                    <a:pt x="117360" y="341172"/>
                  </a:lnTo>
                  <a:lnTo>
                    <a:pt x="121742" y="345567"/>
                  </a:lnTo>
                  <a:lnTo>
                    <a:pt x="127152" y="345567"/>
                  </a:lnTo>
                  <a:lnTo>
                    <a:pt x="132537" y="345567"/>
                  </a:lnTo>
                  <a:lnTo>
                    <a:pt x="136931" y="341172"/>
                  </a:lnTo>
                  <a:lnTo>
                    <a:pt x="136931" y="317322"/>
                  </a:lnTo>
                  <a:close/>
                </a:path>
                <a:path w="528320" h="580389">
                  <a:moveTo>
                    <a:pt x="136931" y="252133"/>
                  </a:moveTo>
                  <a:lnTo>
                    <a:pt x="132537" y="247802"/>
                  </a:lnTo>
                  <a:lnTo>
                    <a:pt x="121742" y="247802"/>
                  </a:lnTo>
                  <a:lnTo>
                    <a:pt x="117360" y="252133"/>
                  </a:lnTo>
                  <a:lnTo>
                    <a:pt x="117360" y="275971"/>
                  </a:lnTo>
                  <a:lnTo>
                    <a:pt x="121742" y="280365"/>
                  </a:lnTo>
                  <a:lnTo>
                    <a:pt x="127152" y="280365"/>
                  </a:lnTo>
                  <a:lnTo>
                    <a:pt x="132537" y="280365"/>
                  </a:lnTo>
                  <a:lnTo>
                    <a:pt x="136931" y="275971"/>
                  </a:lnTo>
                  <a:lnTo>
                    <a:pt x="136931" y="252133"/>
                  </a:lnTo>
                  <a:close/>
                </a:path>
                <a:path w="528320" h="580389">
                  <a:moveTo>
                    <a:pt x="176047" y="447763"/>
                  </a:moveTo>
                  <a:lnTo>
                    <a:pt x="171665" y="443357"/>
                  </a:lnTo>
                  <a:lnTo>
                    <a:pt x="160870" y="443357"/>
                  </a:lnTo>
                  <a:lnTo>
                    <a:pt x="156476" y="447763"/>
                  </a:lnTo>
                  <a:lnTo>
                    <a:pt x="156476" y="471601"/>
                  </a:lnTo>
                  <a:lnTo>
                    <a:pt x="160870" y="475945"/>
                  </a:lnTo>
                  <a:lnTo>
                    <a:pt x="166255" y="475945"/>
                  </a:lnTo>
                  <a:lnTo>
                    <a:pt x="171665" y="475945"/>
                  </a:lnTo>
                  <a:lnTo>
                    <a:pt x="176047" y="471601"/>
                  </a:lnTo>
                  <a:lnTo>
                    <a:pt x="176047" y="447763"/>
                  </a:lnTo>
                  <a:close/>
                </a:path>
                <a:path w="528320" h="580389">
                  <a:moveTo>
                    <a:pt x="176047" y="382524"/>
                  </a:moveTo>
                  <a:lnTo>
                    <a:pt x="171665" y="378193"/>
                  </a:lnTo>
                  <a:lnTo>
                    <a:pt x="160870" y="378193"/>
                  </a:lnTo>
                  <a:lnTo>
                    <a:pt x="156476" y="382524"/>
                  </a:lnTo>
                  <a:lnTo>
                    <a:pt x="156476" y="406400"/>
                  </a:lnTo>
                  <a:lnTo>
                    <a:pt x="160870" y="410756"/>
                  </a:lnTo>
                  <a:lnTo>
                    <a:pt x="166255" y="410756"/>
                  </a:lnTo>
                  <a:lnTo>
                    <a:pt x="171665" y="410756"/>
                  </a:lnTo>
                  <a:lnTo>
                    <a:pt x="176047" y="406400"/>
                  </a:lnTo>
                  <a:lnTo>
                    <a:pt x="176047" y="382524"/>
                  </a:lnTo>
                  <a:close/>
                </a:path>
                <a:path w="528320" h="580389">
                  <a:moveTo>
                    <a:pt x="176047" y="317322"/>
                  </a:moveTo>
                  <a:lnTo>
                    <a:pt x="171665" y="312966"/>
                  </a:lnTo>
                  <a:lnTo>
                    <a:pt x="160870" y="312966"/>
                  </a:lnTo>
                  <a:lnTo>
                    <a:pt x="156476" y="317322"/>
                  </a:lnTo>
                  <a:lnTo>
                    <a:pt x="156476" y="341172"/>
                  </a:lnTo>
                  <a:lnTo>
                    <a:pt x="160870" y="345567"/>
                  </a:lnTo>
                  <a:lnTo>
                    <a:pt x="166255" y="345567"/>
                  </a:lnTo>
                  <a:lnTo>
                    <a:pt x="171665" y="345567"/>
                  </a:lnTo>
                  <a:lnTo>
                    <a:pt x="176047" y="341172"/>
                  </a:lnTo>
                  <a:lnTo>
                    <a:pt x="176047" y="317322"/>
                  </a:lnTo>
                  <a:close/>
                </a:path>
                <a:path w="528320" h="580389">
                  <a:moveTo>
                    <a:pt x="176047" y="252133"/>
                  </a:moveTo>
                  <a:lnTo>
                    <a:pt x="171665" y="247802"/>
                  </a:lnTo>
                  <a:lnTo>
                    <a:pt x="160870" y="247802"/>
                  </a:lnTo>
                  <a:lnTo>
                    <a:pt x="156476" y="252133"/>
                  </a:lnTo>
                  <a:lnTo>
                    <a:pt x="156476" y="275971"/>
                  </a:lnTo>
                  <a:lnTo>
                    <a:pt x="160870" y="280365"/>
                  </a:lnTo>
                  <a:lnTo>
                    <a:pt x="166255" y="280365"/>
                  </a:lnTo>
                  <a:lnTo>
                    <a:pt x="171665" y="280365"/>
                  </a:lnTo>
                  <a:lnTo>
                    <a:pt x="176047" y="275971"/>
                  </a:lnTo>
                  <a:lnTo>
                    <a:pt x="176047" y="252133"/>
                  </a:lnTo>
                  <a:close/>
                </a:path>
                <a:path w="528320" h="580389">
                  <a:moveTo>
                    <a:pt x="267335" y="147815"/>
                  </a:moveTo>
                  <a:lnTo>
                    <a:pt x="262940" y="143433"/>
                  </a:lnTo>
                  <a:lnTo>
                    <a:pt x="173888" y="143433"/>
                  </a:lnTo>
                  <a:lnTo>
                    <a:pt x="169519" y="147815"/>
                  </a:lnTo>
                  <a:lnTo>
                    <a:pt x="169519" y="158623"/>
                  </a:lnTo>
                  <a:lnTo>
                    <a:pt x="173901" y="163004"/>
                  </a:lnTo>
                  <a:lnTo>
                    <a:pt x="262940" y="163004"/>
                  </a:lnTo>
                  <a:lnTo>
                    <a:pt x="267335" y="158623"/>
                  </a:lnTo>
                  <a:lnTo>
                    <a:pt x="267335" y="153212"/>
                  </a:lnTo>
                  <a:lnTo>
                    <a:pt x="267335" y="147815"/>
                  </a:lnTo>
                  <a:close/>
                </a:path>
                <a:path w="528320" h="580389">
                  <a:moveTo>
                    <a:pt x="280377" y="343446"/>
                  </a:moveTo>
                  <a:lnTo>
                    <a:pt x="275983" y="339051"/>
                  </a:lnTo>
                  <a:lnTo>
                    <a:pt x="265201" y="339051"/>
                  </a:lnTo>
                  <a:lnTo>
                    <a:pt x="260819" y="343446"/>
                  </a:lnTo>
                  <a:lnTo>
                    <a:pt x="260819" y="536790"/>
                  </a:lnTo>
                  <a:lnTo>
                    <a:pt x="265201" y="541185"/>
                  </a:lnTo>
                  <a:lnTo>
                    <a:pt x="270586" y="541185"/>
                  </a:lnTo>
                  <a:lnTo>
                    <a:pt x="275996" y="541185"/>
                  </a:lnTo>
                  <a:lnTo>
                    <a:pt x="280377" y="536790"/>
                  </a:lnTo>
                  <a:lnTo>
                    <a:pt x="280377" y="343446"/>
                  </a:lnTo>
                  <a:close/>
                </a:path>
                <a:path w="528320" h="580389">
                  <a:moveTo>
                    <a:pt x="319481" y="343446"/>
                  </a:moveTo>
                  <a:lnTo>
                    <a:pt x="315112" y="339051"/>
                  </a:lnTo>
                  <a:lnTo>
                    <a:pt x="304304" y="339051"/>
                  </a:lnTo>
                  <a:lnTo>
                    <a:pt x="299923" y="343446"/>
                  </a:lnTo>
                  <a:lnTo>
                    <a:pt x="299923" y="536790"/>
                  </a:lnTo>
                  <a:lnTo>
                    <a:pt x="304304" y="541185"/>
                  </a:lnTo>
                  <a:lnTo>
                    <a:pt x="309702" y="541185"/>
                  </a:lnTo>
                  <a:lnTo>
                    <a:pt x="315112" y="541185"/>
                  </a:lnTo>
                  <a:lnTo>
                    <a:pt x="319481" y="536790"/>
                  </a:lnTo>
                  <a:lnTo>
                    <a:pt x="319481" y="343446"/>
                  </a:lnTo>
                  <a:close/>
                </a:path>
                <a:path w="528320" h="580389">
                  <a:moveTo>
                    <a:pt x="358609" y="343446"/>
                  </a:moveTo>
                  <a:lnTo>
                    <a:pt x="354228" y="339051"/>
                  </a:lnTo>
                  <a:lnTo>
                    <a:pt x="343433" y="339051"/>
                  </a:lnTo>
                  <a:lnTo>
                    <a:pt x="339039" y="343446"/>
                  </a:lnTo>
                  <a:lnTo>
                    <a:pt x="339039" y="536790"/>
                  </a:lnTo>
                  <a:lnTo>
                    <a:pt x="343433" y="541185"/>
                  </a:lnTo>
                  <a:lnTo>
                    <a:pt x="348818" y="541185"/>
                  </a:lnTo>
                  <a:lnTo>
                    <a:pt x="354228" y="541185"/>
                  </a:lnTo>
                  <a:lnTo>
                    <a:pt x="358609" y="536790"/>
                  </a:lnTo>
                  <a:lnTo>
                    <a:pt x="358609" y="343446"/>
                  </a:lnTo>
                  <a:close/>
                </a:path>
                <a:path w="528320" h="580389">
                  <a:moveTo>
                    <a:pt x="371652" y="226072"/>
                  </a:moveTo>
                  <a:lnTo>
                    <a:pt x="367271" y="221703"/>
                  </a:lnTo>
                  <a:lnTo>
                    <a:pt x="356463" y="221703"/>
                  </a:lnTo>
                  <a:lnTo>
                    <a:pt x="352094" y="226072"/>
                  </a:lnTo>
                  <a:lnTo>
                    <a:pt x="352094" y="249936"/>
                  </a:lnTo>
                  <a:lnTo>
                    <a:pt x="356463" y="254292"/>
                  </a:lnTo>
                  <a:lnTo>
                    <a:pt x="361873" y="254292"/>
                  </a:lnTo>
                  <a:lnTo>
                    <a:pt x="367271" y="254292"/>
                  </a:lnTo>
                  <a:lnTo>
                    <a:pt x="371652" y="249936"/>
                  </a:lnTo>
                  <a:lnTo>
                    <a:pt x="371652" y="226072"/>
                  </a:lnTo>
                  <a:close/>
                </a:path>
                <a:path w="528320" h="580389">
                  <a:moveTo>
                    <a:pt x="371652" y="160858"/>
                  </a:moveTo>
                  <a:lnTo>
                    <a:pt x="367271" y="156489"/>
                  </a:lnTo>
                  <a:lnTo>
                    <a:pt x="356463" y="156489"/>
                  </a:lnTo>
                  <a:lnTo>
                    <a:pt x="352094" y="160858"/>
                  </a:lnTo>
                  <a:lnTo>
                    <a:pt x="352094" y="184721"/>
                  </a:lnTo>
                  <a:lnTo>
                    <a:pt x="356463" y="189077"/>
                  </a:lnTo>
                  <a:lnTo>
                    <a:pt x="361873" y="189077"/>
                  </a:lnTo>
                  <a:lnTo>
                    <a:pt x="367271" y="189077"/>
                  </a:lnTo>
                  <a:lnTo>
                    <a:pt x="371652" y="184721"/>
                  </a:lnTo>
                  <a:lnTo>
                    <a:pt x="371652" y="160858"/>
                  </a:lnTo>
                  <a:close/>
                </a:path>
                <a:path w="528320" h="580389">
                  <a:moveTo>
                    <a:pt x="371652" y="95631"/>
                  </a:moveTo>
                  <a:lnTo>
                    <a:pt x="367271" y="91262"/>
                  </a:lnTo>
                  <a:lnTo>
                    <a:pt x="356463" y="91262"/>
                  </a:lnTo>
                  <a:lnTo>
                    <a:pt x="352094" y="95631"/>
                  </a:lnTo>
                  <a:lnTo>
                    <a:pt x="352094" y="119494"/>
                  </a:lnTo>
                  <a:lnTo>
                    <a:pt x="356463" y="123888"/>
                  </a:lnTo>
                  <a:lnTo>
                    <a:pt x="361873" y="123888"/>
                  </a:lnTo>
                  <a:lnTo>
                    <a:pt x="367271" y="123888"/>
                  </a:lnTo>
                  <a:lnTo>
                    <a:pt x="371652" y="119494"/>
                  </a:lnTo>
                  <a:lnTo>
                    <a:pt x="371652" y="95631"/>
                  </a:lnTo>
                  <a:close/>
                </a:path>
                <a:path w="528320" h="580389">
                  <a:moveTo>
                    <a:pt x="410768" y="226072"/>
                  </a:moveTo>
                  <a:lnTo>
                    <a:pt x="406400" y="221703"/>
                  </a:lnTo>
                  <a:lnTo>
                    <a:pt x="395592" y="221703"/>
                  </a:lnTo>
                  <a:lnTo>
                    <a:pt x="391210" y="226072"/>
                  </a:lnTo>
                  <a:lnTo>
                    <a:pt x="391210" y="249936"/>
                  </a:lnTo>
                  <a:lnTo>
                    <a:pt x="395592" y="254292"/>
                  </a:lnTo>
                  <a:lnTo>
                    <a:pt x="400989" y="254292"/>
                  </a:lnTo>
                  <a:lnTo>
                    <a:pt x="406400" y="254292"/>
                  </a:lnTo>
                  <a:lnTo>
                    <a:pt x="410768" y="249936"/>
                  </a:lnTo>
                  <a:lnTo>
                    <a:pt x="410768" y="226072"/>
                  </a:lnTo>
                  <a:close/>
                </a:path>
                <a:path w="528320" h="580389">
                  <a:moveTo>
                    <a:pt x="410768" y="160858"/>
                  </a:moveTo>
                  <a:lnTo>
                    <a:pt x="406400" y="156489"/>
                  </a:lnTo>
                  <a:lnTo>
                    <a:pt x="395592" y="156489"/>
                  </a:lnTo>
                  <a:lnTo>
                    <a:pt x="391210" y="160858"/>
                  </a:lnTo>
                  <a:lnTo>
                    <a:pt x="391210" y="184721"/>
                  </a:lnTo>
                  <a:lnTo>
                    <a:pt x="395592" y="189077"/>
                  </a:lnTo>
                  <a:lnTo>
                    <a:pt x="400989" y="189077"/>
                  </a:lnTo>
                  <a:lnTo>
                    <a:pt x="406400" y="189077"/>
                  </a:lnTo>
                  <a:lnTo>
                    <a:pt x="410768" y="184721"/>
                  </a:lnTo>
                  <a:lnTo>
                    <a:pt x="410768" y="160858"/>
                  </a:lnTo>
                  <a:close/>
                </a:path>
                <a:path w="528320" h="580389">
                  <a:moveTo>
                    <a:pt x="410768" y="95631"/>
                  </a:moveTo>
                  <a:lnTo>
                    <a:pt x="406400" y="91262"/>
                  </a:lnTo>
                  <a:lnTo>
                    <a:pt x="395592" y="91262"/>
                  </a:lnTo>
                  <a:lnTo>
                    <a:pt x="391210" y="95631"/>
                  </a:lnTo>
                  <a:lnTo>
                    <a:pt x="391210" y="119494"/>
                  </a:lnTo>
                  <a:lnTo>
                    <a:pt x="395592" y="123888"/>
                  </a:lnTo>
                  <a:lnTo>
                    <a:pt x="400989" y="123888"/>
                  </a:lnTo>
                  <a:lnTo>
                    <a:pt x="406400" y="123888"/>
                  </a:lnTo>
                  <a:lnTo>
                    <a:pt x="410768" y="119494"/>
                  </a:lnTo>
                  <a:lnTo>
                    <a:pt x="410768" y="95631"/>
                  </a:lnTo>
                  <a:close/>
                </a:path>
                <a:path w="528320" h="580389">
                  <a:moveTo>
                    <a:pt x="449897" y="486867"/>
                  </a:moveTo>
                  <a:lnTo>
                    <a:pt x="445503" y="482485"/>
                  </a:lnTo>
                  <a:lnTo>
                    <a:pt x="434695" y="482485"/>
                  </a:lnTo>
                  <a:lnTo>
                    <a:pt x="430326" y="486867"/>
                  </a:lnTo>
                  <a:lnTo>
                    <a:pt x="430326" y="510717"/>
                  </a:lnTo>
                  <a:lnTo>
                    <a:pt x="434695" y="515099"/>
                  </a:lnTo>
                  <a:lnTo>
                    <a:pt x="440105" y="515099"/>
                  </a:lnTo>
                  <a:lnTo>
                    <a:pt x="445503" y="515099"/>
                  </a:lnTo>
                  <a:lnTo>
                    <a:pt x="449897" y="510717"/>
                  </a:lnTo>
                  <a:lnTo>
                    <a:pt x="449897" y="486867"/>
                  </a:lnTo>
                  <a:close/>
                </a:path>
                <a:path w="528320" h="580389">
                  <a:moveTo>
                    <a:pt x="449897" y="421640"/>
                  </a:moveTo>
                  <a:lnTo>
                    <a:pt x="445503" y="417322"/>
                  </a:lnTo>
                  <a:lnTo>
                    <a:pt x="434695" y="417322"/>
                  </a:lnTo>
                  <a:lnTo>
                    <a:pt x="430326" y="421640"/>
                  </a:lnTo>
                  <a:lnTo>
                    <a:pt x="430326" y="445503"/>
                  </a:lnTo>
                  <a:lnTo>
                    <a:pt x="434695" y="449897"/>
                  </a:lnTo>
                  <a:lnTo>
                    <a:pt x="440105" y="449897"/>
                  </a:lnTo>
                  <a:lnTo>
                    <a:pt x="445503" y="449897"/>
                  </a:lnTo>
                  <a:lnTo>
                    <a:pt x="449897" y="445503"/>
                  </a:lnTo>
                  <a:lnTo>
                    <a:pt x="449897" y="421640"/>
                  </a:lnTo>
                  <a:close/>
                </a:path>
                <a:path w="528320" h="580389">
                  <a:moveTo>
                    <a:pt x="449897" y="356476"/>
                  </a:moveTo>
                  <a:lnTo>
                    <a:pt x="445503" y="352107"/>
                  </a:lnTo>
                  <a:lnTo>
                    <a:pt x="434695" y="352107"/>
                  </a:lnTo>
                  <a:lnTo>
                    <a:pt x="430326" y="356476"/>
                  </a:lnTo>
                  <a:lnTo>
                    <a:pt x="430326" y="380326"/>
                  </a:lnTo>
                  <a:lnTo>
                    <a:pt x="434695" y="384695"/>
                  </a:lnTo>
                  <a:lnTo>
                    <a:pt x="440105" y="384695"/>
                  </a:lnTo>
                  <a:lnTo>
                    <a:pt x="445503" y="384695"/>
                  </a:lnTo>
                  <a:lnTo>
                    <a:pt x="449897" y="380326"/>
                  </a:lnTo>
                  <a:lnTo>
                    <a:pt x="449897" y="356476"/>
                  </a:lnTo>
                  <a:close/>
                </a:path>
                <a:path w="528320" h="580389">
                  <a:moveTo>
                    <a:pt x="449897" y="291274"/>
                  </a:moveTo>
                  <a:lnTo>
                    <a:pt x="445503" y="286867"/>
                  </a:lnTo>
                  <a:lnTo>
                    <a:pt x="434695" y="286867"/>
                  </a:lnTo>
                  <a:lnTo>
                    <a:pt x="430326" y="291274"/>
                  </a:lnTo>
                  <a:lnTo>
                    <a:pt x="430326" y="315112"/>
                  </a:lnTo>
                  <a:lnTo>
                    <a:pt x="434695" y="319481"/>
                  </a:lnTo>
                  <a:lnTo>
                    <a:pt x="440105" y="319481"/>
                  </a:lnTo>
                  <a:lnTo>
                    <a:pt x="445503" y="319481"/>
                  </a:lnTo>
                  <a:lnTo>
                    <a:pt x="449897" y="315112"/>
                  </a:lnTo>
                  <a:lnTo>
                    <a:pt x="449897" y="291274"/>
                  </a:lnTo>
                  <a:close/>
                </a:path>
                <a:path w="528320" h="580389">
                  <a:moveTo>
                    <a:pt x="449897" y="226072"/>
                  </a:moveTo>
                  <a:lnTo>
                    <a:pt x="445503" y="221703"/>
                  </a:lnTo>
                  <a:lnTo>
                    <a:pt x="434695" y="221703"/>
                  </a:lnTo>
                  <a:lnTo>
                    <a:pt x="430326" y="226072"/>
                  </a:lnTo>
                  <a:lnTo>
                    <a:pt x="430326" y="249936"/>
                  </a:lnTo>
                  <a:lnTo>
                    <a:pt x="434695" y="254292"/>
                  </a:lnTo>
                  <a:lnTo>
                    <a:pt x="440105" y="254292"/>
                  </a:lnTo>
                  <a:lnTo>
                    <a:pt x="445503" y="254292"/>
                  </a:lnTo>
                  <a:lnTo>
                    <a:pt x="449897" y="249936"/>
                  </a:lnTo>
                  <a:lnTo>
                    <a:pt x="449897" y="226072"/>
                  </a:lnTo>
                  <a:close/>
                </a:path>
                <a:path w="528320" h="580389">
                  <a:moveTo>
                    <a:pt x="449897" y="160858"/>
                  </a:moveTo>
                  <a:lnTo>
                    <a:pt x="445503" y="156489"/>
                  </a:lnTo>
                  <a:lnTo>
                    <a:pt x="434695" y="156489"/>
                  </a:lnTo>
                  <a:lnTo>
                    <a:pt x="430326" y="160858"/>
                  </a:lnTo>
                  <a:lnTo>
                    <a:pt x="430326" y="184721"/>
                  </a:lnTo>
                  <a:lnTo>
                    <a:pt x="434695" y="189077"/>
                  </a:lnTo>
                  <a:lnTo>
                    <a:pt x="440105" y="189077"/>
                  </a:lnTo>
                  <a:lnTo>
                    <a:pt x="445503" y="189077"/>
                  </a:lnTo>
                  <a:lnTo>
                    <a:pt x="449897" y="184721"/>
                  </a:lnTo>
                  <a:lnTo>
                    <a:pt x="449897" y="160858"/>
                  </a:lnTo>
                  <a:close/>
                </a:path>
                <a:path w="528320" h="580389">
                  <a:moveTo>
                    <a:pt x="449897" y="95631"/>
                  </a:moveTo>
                  <a:lnTo>
                    <a:pt x="445503" y="91262"/>
                  </a:lnTo>
                  <a:lnTo>
                    <a:pt x="434695" y="91262"/>
                  </a:lnTo>
                  <a:lnTo>
                    <a:pt x="430326" y="95631"/>
                  </a:lnTo>
                  <a:lnTo>
                    <a:pt x="430326" y="119494"/>
                  </a:lnTo>
                  <a:lnTo>
                    <a:pt x="434695" y="123888"/>
                  </a:lnTo>
                  <a:lnTo>
                    <a:pt x="440105" y="123888"/>
                  </a:lnTo>
                  <a:lnTo>
                    <a:pt x="445503" y="123888"/>
                  </a:lnTo>
                  <a:lnTo>
                    <a:pt x="449897" y="119494"/>
                  </a:lnTo>
                  <a:lnTo>
                    <a:pt x="449897" y="95631"/>
                  </a:lnTo>
                  <a:close/>
                </a:path>
                <a:path w="528320" h="580389">
                  <a:moveTo>
                    <a:pt x="528142" y="565137"/>
                  </a:moveTo>
                  <a:lnTo>
                    <a:pt x="523760" y="560755"/>
                  </a:lnTo>
                  <a:lnTo>
                    <a:pt x="502069" y="560755"/>
                  </a:lnTo>
                  <a:lnTo>
                    <a:pt x="502069" y="58661"/>
                  </a:lnTo>
                  <a:lnTo>
                    <a:pt x="502069" y="43497"/>
                  </a:lnTo>
                  <a:lnTo>
                    <a:pt x="497674" y="39141"/>
                  </a:lnTo>
                  <a:lnTo>
                    <a:pt x="482498" y="39141"/>
                  </a:lnTo>
                  <a:lnTo>
                    <a:pt x="482498" y="58661"/>
                  </a:lnTo>
                  <a:lnTo>
                    <a:pt x="482498" y="560755"/>
                  </a:lnTo>
                  <a:lnTo>
                    <a:pt x="410768" y="560755"/>
                  </a:lnTo>
                  <a:lnTo>
                    <a:pt x="410768" y="319481"/>
                  </a:lnTo>
                  <a:lnTo>
                    <a:pt x="410768" y="299935"/>
                  </a:lnTo>
                  <a:lnTo>
                    <a:pt x="410768" y="291274"/>
                  </a:lnTo>
                  <a:lnTo>
                    <a:pt x="406400" y="286867"/>
                  </a:lnTo>
                  <a:lnTo>
                    <a:pt x="395592" y="286867"/>
                  </a:lnTo>
                  <a:lnTo>
                    <a:pt x="391210" y="291274"/>
                  </a:lnTo>
                  <a:lnTo>
                    <a:pt x="391210" y="299935"/>
                  </a:lnTo>
                  <a:lnTo>
                    <a:pt x="391210" y="319481"/>
                  </a:lnTo>
                  <a:lnTo>
                    <a:pt x="391210" y="560755"/>
                  </a:lnTo>
                  <a:lnTo>
                    <a:pt x="228219" y="560755"/>
                  </a:lnTo>
                  <a:lnTo>
                    <a:pt x="228219" y="319481"/>
                  </a:lnTo>
                  <a:lnTo>
                    <a:pt x="391210" y="319481"/>
                  </a:lnTo>
                  <a:lnTo>
                    <a:pt x="391210" y="299935"/>
                  </a:lnTo>
                  <a:lnTo>
                    <a:pt x="371652" y="299935"/>
                  </a:lnTo>
                  <a:lnTo>
                    <a:pt x="371652" y="291274"/>
                  </a:lnTo>
                  <a:lnTo>
                    <a:pt x="367271" y="286867"/>
                  </a:lnTo>
                  <a:lnTo>
                    <a:pt x="356463" y="286867"/>
                  </a:lnTo>
                  <a:lnTo>
                    <a:pt x="352094" y="291274"/>
                  </a:lnTo>
                  <a:lnTo>
                    <a:pt x="352094" y="299935"/>
                  </a:lnTo>
                  <a:lnTo>
                    <a:pt x="319493" y="299935"/>
                  </a:lnTo>
                  <a:lnTo>
                    <a:pt x="319493" y="110832"/>
                  </a:lnTo>
                  <a:lnTo>
                    <a:pt x="319493" y="58661"/>
                  </a:lnTo>
                  <a:lnTo>
                    <a:pt x="482498" y="58661"/>
                  </a:lnTo>
                  <a:lnTo>
                    <a:pt x="482498" y="39141"/>
                  </a:lnTo>
                  <a:lnTo>
                    <a:pt x="304304" y="39141"/>
                  </a:lnTo>
                  <a:lnTo>
                    <a:pt x="299935" y="43497"/>
                  </a:lnTo>
                  <a:lnTo>
                    <a:pt x="299935" y="91262"/>
                  </a:lnTo>
                  <a:lnTo>
                    <a:pt x="299935" y="110832"/>
                  </a:lnTo>
                  <a:lnTo>
                    <a:pt x="299935" y="299935"/>
                  </a:lnTo>
                  <a:lnTo>
                    <a:pt x="228219" y="299935"/>
                  </a:lnTo>
                  <a:lnTo>
                    <a:pt x="228219" y="267335"/>
                  </a:lnTo>
                  <a:lnTo>
                    <a:pt x="262940" y="267335"/>
                  </a:lnTo>
                  <a:lnTo>
                    <a:pt x="267347" y="262953"/>
                  </a:lnTo>
                  <a:lnTo>
                    <a:pt x="267347" y="252133"/>
                  </a:lnTo>
                  <a:lnTo>
                    <a:pt x="262940" y="247802"/>
                  </a:lnTo>
                  <a:lnTo>
                    <a:pt x="228219" y="247802"/>
                  </a:lnTo>
                  <a:lnTo>
                    <a:pt x="228219" y="215163"/>
                  </a:lnTo>
                  <a:lnTo>
                    <a:pt x="262940" y="215163"/>
                  </a:lnTo>
                  <a:lnTo>
                    <a:pt x="267347" y="210794"/>
                  </a:lnTo>
                  <a:lnTo>
                    <a:pt x="267347" y="202133"/>
                  </a:lnTo>
                  <a:lnTo>
                    <a:pt x="267347" y="199986"/>
                  </a:lnTo>
                  <a:lnTo>
                    <a:pt x="262940" y="195605"/>
                  </a:lnTo>
                  <a:lnTo>
                    <a:pt x="228219" y="195605"/>
                  </a:lnTo>
                  <a:lnTo>
                    <a:pt x="228219" y="186956"/>
                  </a:lnTo>
                  <a:lnTo>
                    <a:pt x="223837" y="182562"/>
                  </a:lnTo>
                  <a:lnTo>
                    <a:pt x="208648" y="182562"/>
                  </a:lnTo>
                  <a:lnTo>
                    <a:pt x="208648" y="202133"/>
                  </a:lnTo>
                  <a:lnTo>
                    <a:pt x="208648" y="560755"/>
                  </a:lnTo>
                  <a:lnTo>
                    <a:pt x="163017" y="560755"/>
                  </a:lnTo>
                  <a:lnTo>
                    <a:pt x="163017" y="528142"/>
                  </a:lnTo>
                  <a:lnTo>
                    <a:pt x="163017" y="512953"/>
                  </a:lnTo>
                  <a:lnTo>
                    <a:pt x="158635" y="508596"/>
                  </a:lnTo>
                  <a:lnTo>
                    <a:pt x="143446" y="508596"/>
                  </a:lnTo>
                  <a:lnTo>
                    <a:pt x="143446" y="528142"/>
                  </a:lnTo>
                  <a:lnTo>
                    <a:pt x="143446" y="560755"/>
                  </a:lnTo>
                  <a:lnTo>
                    <a:pt x="136931" y="560755"/>
                  </a:lnTo>
                  <a:lnTo>
                    <a:pt x="136931" y="539064"/>
                  </a:lnTo>
                  <a:lnTo>
                    <a:pt x="132537" y="534657"/>
                  </a:lnTo>
                  <a:lnTo>
                    <a:pt x="121742" y="534657"/>
                  </a:lnTo>
                  <a:lnTo>
                    <a:pt x="117373" y="539064"/>
                  </a:lnTo>
                  <a:lnTo>
                    <a:pt x="117373" y="560755"/>
                  </a:lnTo>
                  <a:lnTo>
                    <a:pt x="110832" y="560755"/>
                  </a:lnTo>
                  <a:lnTo>
                    <a:pt x="110832" y="528142"/>
                  </a:lnTo>
                  <a:lnTo>
                    <a:pt x="143446" y="528142"/>
                  </a:lnTo>
                  <a:lnTo>
                    <a:pt x="143446" y="508596"/>
                  </a:lnTo>
                  <a:lnTo>
                    <a:pt x="95669" y="508596"/>
                  </a:lnTo>
                  <a:lnTo>
                    <a:pt x="91287" y="512953"/>
                  </a:lnTo>
                  <a:lnTo>
                    <a:pt x="91287" y="560755"/>
                  </a:lnTo>
                  <a:lnTo>
                    <a:pt x="45643" y="560755"/>
                  </a:lnTo>
                  <a:lnTo>
                    <a:pt x="45643" y="202133"/>
                  </a:lnTo>
                  <a:lnTo>
                    <a:pt x="208648" y="202133"/>
                  </a:lnTo>
                  <a:lnTo>
                    <a:pt x="208648" y="182562"/>
                  </a:lnTo>
                  <a:lnTo>
                    <a:pt x="136931" y="182562"/>
                  </a:lnTo>
                  <a:lnTo>
                    <a:pt x="136931" y="110832"/>
                  </a:lnTo>
                  <a:lnTo>
                    <a:pt x="299935" y="110832"/>
                  </a:lnTo>
                  <a:lnTo>
                    <a:pt x="299935" y="91262"/>
                  </a:lnTo>
                  <a:lnTo>
                    <a:pt x="280365" y="91262"/>
                  </a:lnTo>
                  <a:lnTo>
                    <a:pt x="280365" y="58661"/>
                  </a:lnTo>
                  <a:lnTo>
                    <a:pt x="280365" y="43497"/>
                  </a:lnTo>
                  <a:lnTo>
                    <a:pt x="275996" y="39141"/>
                  </a:lnTo>
                  <a:lnTo>
                    <a:pt x="260807" y="39141"/>
                  </a:lnTo>
                  <a:lnTo>
                    <a:pt x="260807" y="58661"/>
                  </a:lnTo>
                  <a:lnTo>
                    <a:pt x="260807" y="91262"/>
                  </a:lnTo>
                  <a:lnTo>
                    <a:pt x="176060" y="91262"/>
                  </a:lnTo>
                  <a:lnTo>
                    <a:pt x="176060" y="58661"/>
                  </a:lnTo>
                  <a:lnTo>
                    <a:pt x="260807" y="58661"/>
                  </a:lnTo>
                  <a:lnTo>
                    <a:pt x="260807" y="39141"/>
                  </a:lnTo>
                  <a:lnTo>
                    <a:pt x="228219" y="39141"/>
                  </a:lnTo>
                  <a:lnTo>
                    <a:pt x="228219" y="4394"/>
                  </a:lnTo>
                  <a:lnTo>
                    <a:pt x="223837" y="0"/>
                  </a:lnTo>
                  <a:lnTo>
                    <a:pt x="213042" y="0"/>
                  </a:lnTo>
                  <a:lnTo>
                    <a:pt x="208648" y="4394"/>
                  </a:lnTo>
                  <a:lnTo>
                    <a:pt x="208648" y="39141"/>
                  </a:lnTo>
                  <a:lnTo>
                    <a:pt x="160870" y="39141"/>
                  </a:lnTo>
                  <a:lnTo>
                    <a:pt x="156489" y="43497"/>
                  </a:lnTo>
                  <a:lnTo>
                    <a:pt x="156489" y="91262"/>
                  </a:lnTo>
                  <a:lnTo>
                    <a:pt x="121742" y="91262"/>
                  </a:lnTo>
                  <a:lnTo>
                    <a:pt x="117373" y="95643"/>
                  </a:lnTo>
                  <a:lnTo>
                    <a:pt x="117373" y="182562"/>
                  </a:lnTo>
                  <a:lnTo>
                    <a:pt x="30480" y="182562"/>
                  </a:lnTo>
                  <a:lnTo>
                    <a:pt x="26085" y="186956"/>
                  </a:lnTo>
                  <a:lnTo>
                    <a:pt x="26085" y="560755"/>
                  </a:lnTo>
                  <a:lnTo>
                    <a:pt x="4381" y="560755"/>
                  </a:lnTo>
                  <a:lnTo>
                    <a:pt x="0" y="565137"/>
                  </a:lnTo>
                  <a:lnTo>
                    <a:pt x="0" y="575894"/>
                  </a:lnTo>
                  <a:lnTo>
                    <a:pt x="4381" y="580326"/>
                  </a:lnTo>
                  <a:lnTo>
                    <a:pt x="523760" y="580326"/>
                  </a:lnTo>
                  <a:lnTo>
                    <a:pt x="528142" y="575894"/>
                  </a:lnTo>
                  <a:lnTo>
                    <a:pt x="528142" y="565137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58362" y="2466670"/>
              <a:ext cx="1180642" cy="118055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56965" y="2447575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33184" y="0"/>
                  </a:moveTo>
                  <a:lnTo>
                    <a:pt x="484722" y="2183"/>
                  </a:lnTo>
                  <a:lnTo>
                    <a:pt x="437465" y="8605"/>
                  </a:lnTo>
                  <a:lnTo>
                    <a:pt x="391603" y="19078"/>
                  </a:lnTo>
                  <a:lnTo>
                    <a:pt x="347326" y="33410"/>
                  </a:lnTo>
                  <a:lnTo>
                    <a:pt x="304822" y="51414"/>
                  </a:lnTo>
                  <a:lnTo>
                    <a:pt x="264282" y="72898"/>
                  </a:lnTo>
                  <a:lnTo>
                    <a:pt x="225895" y="97673"/>
                  </a:lnTo>
                  <a:lnTo>
                    <a:pt x="189851" y="125551"/>
                  </a:lnTo>
                  <a:lnTo>
                    <a:pt x="156340" y="156340"/>
                  </a:lnTo>
                  <a:lnTo>
                    <a:pt x="125551" y="189851"/>
                  </a:lnTo>
                  <a:lnTo>
                    <a:pt x="97673" y="225895"/>
                  </a:lnTo>
                  <a:lnTo>
                    <a:pt x="72898" y="264282"/>
                  </a:lnTo>
                  <a:lnTo>
                    <a:pt x="51414" y="304822"/>
                  </a:lnTo>
                  <a:lnTo>
                    <a:pt x="33410" y="347326"/>
                  </a:lnTo>
                  <a:lnTo>
                    <a:pt x="19078" y="391603"/>
                  </a:lnTo>
                  <a:lnTo>
                    <a:pt x="8605" y="437465"/>
                  </a:lnTo>
                  <a:lnTo>
                    <a:pt x="2183" y="484722"/>
                  </a:lnTo>
                  <a:lnTo>
                    <a:pt x="0" y="533184"/>
                  </a:lnTo>
                  <a:lnTo>
                    <a:pt x="2183" y="581641"/>
                  </a:lnTo>
                  <a:lnTo>
                    <a:pt x="8605" y="628895"/>
                  </a:lnTo>
                  <a:lnTo>
                    <a:pt x="19078" y="674754"/>
                  </a:lnTo>
                  <a:lnTo>
                    <a:pt x="33410" y="719030"/>
                  </a:lnTo>
                  <a:lnTo>
                    <a:pt x="51414" y="761532"/>
                  </a:lnTo>
                  <a:lnTo>
                    <a:pt x="72898" y="802071"/>
                  </a:lnTo>
                  <a:lnTo>
                    <a:pt x="97673" y="840457"/>
                  </a:lnTo>
                  <a:lnTo>
                    <a:pt x="125551" y="876500"/>
                  </a:lnTo>
                  <a:lnTo>
                    <a:pt x="156340" y="910012"/>
                  </a:lnTo>
                  <a:lnTo>
                    <a:pt x="189851" y="940801"/>
                  </a:lnTo>
                  <a:lnTo>
                    <a:pt x="225895" y="968678"/>
                  </a:lnTo>
                  <a:lnTo>
                    <a:pt x="264282" y="993454"/>
                  </a:lnTo>
                  <a:lnTo>
                    <a:pt x="304822" y="1014939"/>
                  </a:lnTo>
                  <a:lnTo>
                    <a:pt x="347326" y="1032943"/>
                  </a:lnTo>
                  <a:lnTo>
                    <a:pt x="391603" y="1047276"/>
                  </a:lnTo>
                  <a:lnTo>
                    <a:pt x="437465" y="1057749"/>
                  </a:lnTo>
                  <a:lnTo>
                    <a:pt x="484722" y="1064172"/>
                  </a:lnTo>
                  <a:lnTo>
                    <a:pt x="533184" y="1066355"/>
                  </a:lnTo>
                  <a:lnTo>
                    <a:pt x="581643" y="1064172"/>
                  </a:lnTo>
                  <a:lnTo>
                    <a:pt x="628898" y="1057749"/>
                  </a:lnTo>
                  <a:lnTo>
                    <a:pt x="674758" y="1047276"/>
                  </a:lnTo>
                  <a:lnTo>
                    <a:pt x="719035" y="1032943"/>
                  </a:lnTo>
                  <a:lnTo>
                    <a:pt x="761537" y="1014939"/>
                  </a:lnTo>
                  <a:lnTo>
                    <a:pt x="802076" y="993454"/>
                  </a:lnTo>
                  <a:lnTo>
                    <a:pt x="840462" y="968678"/>
                  </a:lnTo>
                  <a:lnTo>
                    <a:pt x="876506" y="940801"/>
                  </a:lnTo>
                  <a:lnTo>
                    <a:pt x="910016" y="910012"/>
                  </a:lnTo>
                  <a:lnTo>
                    <a:pt x="940805" y="876500"/>
                  </a:lnTo>
                  <a:lnTo>
                    <a:pt x="968682" y="840457"/>
                  </a:lnTo>
                  <a:lnTo>
                    <a:pt x="993457" y="802071"/>
                  </a:lnTo>
                  <a:lnTo>
                    <a:pt x="1014941" y="761532"/>
                  </a:lnTo>
                  <a:lnTo>
                    <a:pt x="1032944" y="719030"/>
                  </a:lnTo>
                  <a:lnTo>
                    <a:pt x="1047277" y="674754"/>
                  </a:lnTo>
                  <a:lnTo>
                    <a:pt x="1057749" y="628895"/>
                  </a:lnTo>
                  <a:lnTo>
                    <a:pt x="1064172" y="581641"/>
                  </a:lnTo>
                  <a:lnTo>
                    <a:pt x="1066355" y="533184"/>
                  </a:lnTo>
                  <a:lnTo>
                    <a:pt x="1064172" y="484722"/>
                  </a:lnTo>
                  <a:lnTo>
                    <a:pt x="1057749" y="437465"/>
                  </a:lnTo>
                  <a:lnTo>
                    <a:pt x="1047277" y="391603"/>
                  </a:lnTo>
                  <a:lnTo>
                    <a:pt x="1032944" y="347326"/>
                  </a:lnTo>
                  <a:lnTo>
                    <a:pt x="1014941" y="304822"/>
                  </a:lnTo>
                  <a:lnTo>
                    <a:pt x="993457" y="264282"/>
                  </a:lnTo>
                  <a:lnTo>
                    <a:pt x="968682" y="225895"/>
                  </a:lnTo>
                  <a:lnTo>
                    <a:pt x="940805" y="189851"/>
                  </a:lnTo>
                  <a:lnTo>
                    <a:pt x="910016" y="156340"/>
                  </a:lnTo>
                  <a:lnTo>
                    <a:pt x="876506" y="125551"/>
                  </a:lnTo>
                  <a:lnTo>
                    <a:pt x="840462" y="97673"/>
                  </a:lnTo>
                  <a:lnTo>
                    <a:pt x="802076" y="72898"/>
                  </a:lnTo>
                  <a:lnTo>
                    <a:pt x="761537" y="51414"/>
                  </a:lnTo>
                  <a:lnTo>
                    <a:pt x="719035" y="33410"/>
                  </a:lnTo>
                  <a:lnTo>
                    <a:pt x="674758" y="19078"/>
                  </a:lnTo>
                  <a:lnTo>
                    <a:pt x="628898" y="8605"/>
                  </a:lnTo>
                  <a:lnTo>
                    <a:pt x="581643" y="2183"/>
                  </a:lnTo>
                  <a:lnTo>
                    <a:pt x="5331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3269294" y="2459926"/>
              <a:ext cx="1042035" cy="1042035"/>
            </a:xfrm>
            <a:custGeom>
              <a:avLst/>
              <a:gdLst/>
              <a:ahLst/>
              <a:cxnLst/>
              <a:rect l="l" t="t" r="r" b="b"/>
              <a:pathLst>
                <a:path w="1042035" h="1042035">
                  <a:moveTo>
                    <a:pt x="520865" y="0"/>
                  </a:moveTo>
                  <a:lnTo>
                    <a:pt x="473455" y="2128"/>
                  </a:lnTo>
                  <a:lnTo>
                    <a:pt x="427238" y="8390"/>
                  </a:lnTo>
                  <a:lnTo>
                    <a:pt x="382397" y="18603"/>
                  </a:lnTo>
                  <a:lnTo>
                    <a:pt x="339117" y="32583"/>
                  </a:lnTo>
                  <a:lnTo>
                    <a:pt x="297581" y="50145"/>
                  </a:lnTo>
                  <a:lnTo>
                    <a:pt x="257973" y="71105"/>
                  </a:lnTo>
                  <a:lnTo>
                    <a:pt x="220477" y="95281"/>
                  </a:lnTo>
                  <a:lnTo>
                    <a:pt x="185277" y="122488"/>
                  </a:lnTo>
                  <a:lnTo>
                    <a:pt x="152557" y="152542"/>
                  </a:lnTo>
                  <a:lnTo>
                    <a:pt x="122500" y="185260"/>
                  </a:lnTo>
                  <a:lnTo>
                    <a:pt x="95290" y="220457"/>
                  </a:lnTo>
                  <a:lnTo>
                    <a:pt x="71112" y="257951"/>
                  </a:lnTo>
                  <a:lnTo>
                    <a:pt x="50150" y="297556"/>
                  </a:lnTo>
                  <a:lnTo>
                    <a:pt x="32586" y="339089"/>
                  </a:lnTo>
                  <a:lnTo>
                    <a:pt x="18605" y="382367"/>
                  </a:lnTo>
                  <a:lnTo>
                    <a:pt x="8391" y="427205"/>
                  </a:lnTo>
                  <a:lnTo>
                    <a:pt x="2128" y="473419"/>
                  </a:lnTo>
                  <a:lnTo>
                    <a:pt x="0" y="520826"/>
                  </a:lnTo>
                  <a:lnTo>
                    <a:pt x="2128" y="568236"/>
                  </a:lnTo>
                  <a:lnTo>
                    <a:pt x="8391" y="614453"/>
                  </a:lnTo>
                  <a:lnTo>
                    <a:pt x="18605" y="659293"/>
                  </a:lnTo>
                  <a:lnTo>
                    <a:pt x="32586" y="702572"/>
                  </a:lnTo>
                  <a:lnTo>
                    <a:pt x="50150" y="744108"/>
                  </a:lnTo>
                  <a:lnTo>
                    <a:pt x="71112" y="783715"/>
                  </a:lnTo>
                  <a:lnTo>
                    <a:pt x="95290" y="821210"/>
                  </a:lnTo>
                  <a:lnTo>
                    <a:pt x="122500" y="856409"/>
                  </a:lnTo>
                  <a:lnTo>
                    <a:pt x="152557" y="889128"/>
                  </a:lnTo>
                  <a:lnTo>
                    <a:pt x="185277" y="919184"/>
                  </a:lnTo>
                  <a:lnTo>
                    <a:pt x="220477" y="946392"/>
                  </a:lnTo>
                  <a:lnTo>
                    <a:pt x="257973" y="970569"/>
                  </a:lnTo>
                  <a:lnTo>
                    <a:pt x="297581" y="991531"/>
                  </a:lnTo>
                  <a:lnTo>
                    <a:pt x="339117" y="1009094"/>
                  </a:lnTo>
                  <a:lnTo>
                    <a:pt x="382397" y="1023074"/>
                  </a:lnTo>
                  <a:lnTo>
                    <a:pt x="427238" y="1033288"/>
                  </a:lnTo>
                  <a:lnTo>
                    <a:pt x="473455" y="1039550"/>
                  </a:lnTo>
                  <a:lnTo>
                    <a:pt x="520865" y="1041679"/>
                  </a:lnTo>
                  <a:lnTo>
                    <a:pt x="568270" y="1039550"/>
                  </a:lnTo>
                  <a:lnTo>
                    <a:pt x="614484" y="1033288"/>
                  </a:lnTo>
                  <a:lnTo>
                    <a:pt x="659321" y="1023074"/>
                  </a:lnTo>
                  <a:lnTo>
                    <a:pt x="702599" y="1009094"/>
                  </a:lnTo>
                  <a:lnTo>
                    <a:pt x="744132" y="991531"/>
                  </a:lnTo>
                  <a:lnTo>
                    <a:pt x="783738" y="970569"/>
                  </a:lnTo>
                  <a:lnTo>
                    <a:pt x="821232" y="946392"/>
                  </a:lnTo>
                  <a:lnTo>
                    <a:pt x="856431" y="919184"/>
                  </a:lnTo>
                  <a:lnTo>
                    <a:pt x="889150" y="889128"/>
                  </a:lnTo>
                  <a:lnTo>
                    <a:pt x="919206" y="856409"/>
                  </a:lnTo>
                  <a:lnTo>
                    <a:pt x="946415" y="821210"/>
                  </a:lnTo>
                  <a:lnTo>
                    <a:pt x="970592" y="783715"/>
                  </a:lnTo>
                  <a:lnTo>
                    <a:pt x="991555" y="744108"/>
                  </a:lnTo>
                  <a:lnTo>
                    <a:pt x="1009118" y="702572"/>
                  </a:lnTo>
                  <a:lnTo>
                    <a:pt x="1023099" y="659293"/>
                  </a:lnTo>
                  <a:lnTo>
                    <a:pt x="1033313" y="614453"/>
                  </a:lnTo>
                  <a:lnTo>
                    <a:pt x="1039576" y="568236"/>
                  </a:lnTo>
                  <a:lnTo>
                    <a:pt x="1041704" y="520826"/>
                  </a:lnTo>
                  <a:lnTo>
                    <a:pt x="1039576" y="473419"/>
                  </a:lnTo>
                  <a:lnTo>
                    <a:pt x="1033313" y="427205"/>
                  </a:lnTo>
                  <a:lnTo>
                    <a:pt x="1023099" y="382367"/>
                  </a:lnTo>
                  <a:lnTo>
                    <a:pt x="1009118" y="339089"/>
                  </a:lnTo>
                  <a:lnTo>
                    <a:pt x="991555" y="297556"/>
                  </a:lnTo>
                  <a:lnTo>
                    <a:pt x="970592" y="257951"/>
                  </a:lnTo>
                  <a:lnTo>
                    <a:pt x="946415" y="220457"/>
                  </a:lnTo>
                  <a:lnTo>
                    <a:pt x="919206" y="185260"/>
                  </a:lnTo>
                  <a:lnTo>
                    <a:pt x="889150" y="152542"/>
                  </a:lnTo>
                  <a:lnTo>
                    <a:pt x="856431" y="122488"/>
                  </a:lnTo>
                  <a:lnTo>
                    <a:pt x="821232" y="95281"/>
                  </a:lnTo>
                  <a:lnTo>
                    <a:pt x="783738" y="71105"/>
                  </a:lnTo>
                  <a:lnTo>
                    <a:pt x="744132" y="50145"/>
                  </a:lnTo>
                  <a:lnTo>
                    <a:pt x="702599" y="32583"/>
                  </a:lnTo>
                  <a:lnTo>
                    <a:pt x="659321" y="18603"/>
                  </a:lnTo>
                  <a:lnTo>
                    <a:pt x="614484" y="8390"/>
                  </a:lnTo>
                  <a:lnTo>
                    <a:pt x="568270" y="2128"/>
                  </a:lnTo>
                  <a:lnTo>
                    <a:pt x="520865" y="0"/>
                  </a:lnTo>
                  <a:close/>
                </a:path>
              </a:pathLst>
            </a:custGeom>
            <a:solidFill>
              <a:srgbClr val="BECDC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20033" y="2510650"/>
              <a:ext cx="940219" cy="94021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512680" y="2787268"/>
              <a:ext cx="554990" cy="462280"/>
            </a:xfrm>
            <a:custGeom>
              <a:avLst/>
              <a:gdLst/>
              <a:ahLst/>
              <a:cxnLst/>
              <a:rect l="l" t="t" r="r" b="b"/>
              <a:pathLst>
                <a:path w="554989" h="462280">
                  <a:moveTo>
                    <a:pt x="231140" y="226021"/>
                  </a:moveTo>
                  <a:lnTo>
                    <a:pt x="227025" y="221919"/>
                  </a:lnTo>
                  <a:lnTo>
                    <a:pt x="221919" y="221919"/>
                  </a:lnTo>
                  <a:lnTo>
                    <a:pt x="115087" y="221919"/>
                  </a:lnTo>
                  <a:lnTo>
                    <a:pt x="110959" y="226021"/>
                  </a:lnTo>
                  <a:lnTo>
                    <a:pt x="110959" y="236220"/>
                  </a:lnTo>
                  <a:lnTo>
                    <a:pt x="115087" y="240322"/>
                  </a:lnTo>
                  <a:lnTo>
                    <a:pt x="227025" y="240322"/>
                  </a:lnTo>
                  <a:lnTo>
                    <a:pt x="231140" y="236220"/>
                  </a:lnTo>
                  <a:lnTo>
                    <a:pt x="231140" y="226021"/>
                  </a:lnTo>
                  <a:close/>
                </a:path>
                <a:path w="554989" h="462280">
                  <a:moveTo>
                    <a:pt x="554913" y="244449"/>
                  </a:moveTo>
                  <a:lnTo>
                    <a:pt x="550811" y="240322"/>
                  </a:lnTo>
                  <a:lnTo>
                    <a:pt x="536397" y="240322"/>
                  </a:lnTo>
                  <a:lnTo>
                    <a:pt x="536397" y="425221"/>
                  </a:lnTo>
                  <a:lnTo>
                    <a:pt x="536397" y="443738"/>
                  </a:lnTo>
                  <a:lnTo>
                    <a:pt x="18529" y="443738"/>
                  </a:lnTo>
                  <a:lnTo>
                    <a:pt x="18529" y="425221"/>
                  </a:lnTo>
                  <a:lnTo>
                    <a:pt x="536397" y="425221"/>
                  </a:lnTo>
                  <a:lnTo>
                    <a:pt x="536397" y="240322"/>
                  </a:lnTo>
                  <a:lnTo>
                    <a:pt x="536295" y="258851"/>
                  </a:lnTo>
                  <a:lnTo>
                    <a:pt x="536295" y="406793"/>
                  </a:lnTo>
                  <a:lnTo>
                    <a:pt x="499351" y="406793"/>
                  </a:lnTo>
                  <a:lnTo>
                    <a:pt x="499351" y="360527"/>
                  </a:lnTo>
                  <a:lnTo>
                    <a:pt x="497903" y="353314"/>
                  </a:lnTo>
                  <a:lnTo>
                    <a:pt x="493941" y="347421"/>
                  </a:lnTo>
                  <a:lnTo>
                    <a:pt x="488048" y="343446"/>
                  </a:lnTo>
                  <a:lnTo>
                    <a:pt x="480822" y="341985"/>
                  </a:lnTo>
                  <a:lnTo>
                    <a:pt x="480822" y="360527"/>
                  </a:lnTo>
                  <a:lnTo>
                    <a:pt x="480822" y="406793"/>
                  </a:lnTo>
                  <a:lnTo>
                    <a:pt x="443865" y="406793"/>
                  </a:lnTo>
                  <a:lnTo>
                    <a:pt x="443865" y="360527"/>
                  </a:lnTo>
                  <a:lnTo>
                    <a:pt x="480822" y="360527"/>
                  </a:lnTo>
                  <a:lnTo>
                    <a:pt x="480822" y="341985"/>
                  </a:lnTo>
                  <a:lnTo>
                    <a:pt x="443865" y="341985"/>
                  </a:lnTo>
                  <a:lnTo>
                    <a:pt x="436651" y="343446"/>
                  </a:lnTo>
                  <a:lnTo>
                    <a:pt x="430771" y="347383"/>
                  </a:lnTo>
                  <a:lnTo>
                    <a:pt x="426796" y="353275"/>
                  </a:lnTo>
                  <a:lnTo>
                    <a:pt x="425335" y="360527"/>
                  </a:lnTo>
                  <a:lnTo>
                    <a:pt x="425335" y="406793"/>
                  </a:lnTo>
                  <a:lnTo>
                    <a:pt x="388378" y="406793"/>
                  </a:lnTo>
                  <a:lnTo>
                    <a:pt x="388378" y="305028"/>
                  </a:lnTo>
                  <a:lnTo>
                    <a:pt x="430428" y="305028"/>
                  </a:lnTo>
                  <a:lnTo>
                    <a:pt x="434530" y="300926"/>
                  </a:lnTo>
                  <a:lnTo>
                    <a:pt x="434530" y="290728"/>
                  </a:lnTo>
                  <a:lnTo>
                    <a:pt x="430428" y="286613"/>
                  </a:lnTo>
                  <a:lnTo>
                    <a:pt x="388378" y="286613"/>
                  </a:lnTo>
                  <a:lnTo>
                    <a:pt x="388378" y="258851"/>
                  </a:lnTo>
                  <a:lnTo>
                    <a:pt x="536295" y="258851"/>
                  </a:lnTo>
                  <a:lnTo>
                    <a:pt x="536295" y="240322"/>
                  </a:lnTo>
                  <a:lnTo>
                    <a:pt x="525995" y="240322"/>
                  </a:lnTo>
                  <a:lnTo>
                    <a:pt x="507250" y="102781"/>
                  </a:lnTo>
                  <a:lnTo>
                    <a:pt x="507250" y="240322"/>
                  </a:lnTo>
                  <a:lnTo>
                    <a:pt x="417525" y="240322"/>
                  </a:lnTo>
                  <a:lnTo>
                    <a:pt x="442658" y="55346"/>
                  </a:lnTo>
                  <a:lnTo>
                    <a:pt x="482003" y="55346"/>
                  </a:lnTo>
                  <a:lnTo>
                    <a:pt x="507250" y="240322"/>
                  </a:lnTo>
                  <a:lnTo>
                    <a:pt x="507250" y="102781"/>
                  </a:lnTo>
                  <a:lnTo>
                    <a:pt x="500786" y="55346"/>
                  </a:lnTo>
                  <a:lnTo>
                    <a:pt x="499465" y="45605"/>
                  </a:lnTo>
                  <a:lnTo>
                    <a:pt x="499452" y="36931"/>
                  </a:lnTo>
                  <a:lnTo>
                    <a:pt x="499452" y="18427"/>
                  </a:lnTo>
                  <a:lnTo>
                    <a:pt x="499452" y="4089"/>
                  </a:lnTo>
                  <a:lnTo>
                    <a:pt x="495338" y="0"/>
                  </a:lnTo>
                  <a:lnTo>
                    <a:pt x="480822" y="0"/>
                  </a:lnTo>
                  <a:lnTo>
                    <a:pt x="480822" y="18427"/>
                  </a:lnTo>
                  <a:lnTo>
                    <a:pt x="480822" y="36931"/>
                  </a:lnTo>
                  <a:lnTo>
                    <a:pt x="443865" y="36931"/>
                  </a:lnTo>
                  <a:lnTo>
                    <a:pt x="443865" y="18427"/>
                  </a:lnTo>
                  <a:lnTo>
                    <a:pt x="480822" y="18427"/>
                  </a:lnTo>
                  <a:lnTo>
                    <a:pt x="480822" y="0"/>
                  </a:lnTo>
                  <a:lnTo>
                    <a:pt x="429666" y="0"/>
                  </a:lnTo>
                  <a:lnTo>
                    <a:pt x="425551" y="4089"/>
                  </a:lnTo>
                  <a:lnTo>
                    <a:pt x="425551" y="45605"/>
                  </a:lnTo>
                  <a:lnTo>
                    <a:pt x="398780" y="240322"/>
                  </a:lnTo>
                  <a:lnTo>
                    <a:pt x="388378" y="240322"/>
                  </a:lnTo>
                  <a:lnTo>
                    <a:pt x="388378" y="194170"/>
                  </a:lnTo>
                  <a:lnTo>
                    <a:pt x="388378" y="175641"/>
                  </a:lnTo>
                  <a:lnTo>
                    <a:pt x="388378" y="145719"/>
                  </a:lnTo>
                  <a:lnTo>
                    <a:pt x="388378" y="126009"/>
                  </a:lnTo>
                  <a:lnTo>
                    <a:pt x="386537" y="122974"/>
                  </a:lnTo>
                  <a:lnTo>
                    <a:pt x="383717" y="121361"/>
                  </a:lnTo>
                  <a:lnTo>
                    <a:pt x="380796" y="119735"/>
                  </a:lnTo>
                  <a:lnTo>
                    <a:pt x="377215" y="119735"/>
                  </a:lnTo>
                  <a:lnTo>
                    <a:pt x="374408" y="121462"/>
                  </a:lnTo>
                  <a:lnTo>
                    <a:pt x="369849" y="124206"/>
                  </a:lnTo>
                  <a:lnTo>
                    <a:pt x="369849" y="145719"/>
                  </a:lnTo>
                  <a:lnTo>
                    <a:pt x="369849" y="175641"/>
                  </a:lnTo>
                  <a:lnTo>
                    <a:pt x="369849" y="194170"/>
                  </a:lnTo>
                  <a:lnTo>
                    <a:pt x="369849" y="406793"/>
                  </a:lnTo>
                  <a:lnTo>
                    <a:pt x="351320" y="406793"/>
                  </a:lnTo>
                  <a:lnTo>
                    <a:pt x="351320" y="277406"/>
                  </a:lnTo>
                  <a:lnTo>
                    <a:pt x="349872" y="270116"/>
                  </a:lnTo>
                  <a:lnTo>
                    <a:pt x="345909" y="264210"/>
                  </a:lnTo>
                  <a:lnTo>
                    <a:pt x="340017" y="260235"/>
                  </a:lnTo>
                  <a:lnTo>
                    <a:pt x="332892" y="258800"/>
                  </a:lnTo>
                  <a:lnTo>
                    <a:pt x="332892" y="277406"/>
                  </a:lnTo>
                  <a:lnTo>
                    <a:pt x="332892" y="406895"/>
                  </a:lnTo>
                  <a:lnTo>
                    <a:pt x="258876" y="406895"/>
                  </a:lnTo>
                  <a:lnTo>
                    <a:pt x="258876" y="388239"/>
                  </a:lnTo>
                  <a:lnTo>
                    <a:pt x="310248" y="388239"/>
                  </a:lnTo>
                  <a:lnTo>
                    <a:pt x="314375" y="384149"/>
                  </a:lnTo>
                  <a:lnTo>
                    <a:pt x="314375" y="373951"/>
                  </a:lnTo>
                  <a:lnTo>
                    <a:pt x="310248" y="369836"/>
                  </a:lnTo>
                  <a:lnTo>
                    <a:pt x="258876" y="369836"/>
                  </a:lnTo>
                  <a:lnTo>
                    <a:pt x="258876" y="351307"/>
                  </a:lnTo>
                  <a:lnTo>
                    <a:pt x="310248" y="351307"/>
                  </a:lnTo>
                  <a:lnTo>
                    <a:pt x="314375" y="347179"/>
                  </a:lnTo>
                  <a:lnTo>
                    <a:pt x="314375" y="337007"/>
                  </a:lnTo>
                  <a:lnTo>
                    <a:pt x="310248" y="332892"/>
                  </a:lnTo>
                  <a:lnTo>
                    <a:pt x="258876" y="332892"/>
                  </a:lnTo>
                  <a:lnTo>
                    <a:pt x="258876" y="314350"/>
                  </a:lnTo>
                  <a:lnTo>
                    <a:pt x="310248" y="314350"/>
                  </a:lnTo>
                  <a:lnTo>
                    <a:pt x="314375" y="310235"/>
                  </a:lnTo>
                  <a:lnTo>
                    <a:pt x="314375" y="300062"/>
                  </a:lnTo>
                  <a:lnTo>
                    <a:pt x="310248" y="295935"/>
                  </a:lnTo>
                  <a:lnTo>
                    <a:pt x="258876" y="295935"/>
                  </a:lnTo>
                  <a:lnTo>
                    <a:pt x="258876" y="277406"/>
                  </a:lnTo>
                  <a:lnTo>
                    <a:pt x="332892" y="277406"/>
                  </a:lnTo>
                  <a:lnTo>
                    <a:pt x="332892" y="258800"/>
                  </a:lnTo>
                  <a:lnTo>
                    <a:pt x="258775" y="258775"/>
                  </a:lnTo>
                  <a:lnTo>
                    <a:pt x="251548" y="260235"/>
                  </a:lnTo>
                  <a:lnTo>
                    <a:pt x="245681" y="264172"/>
                  </a:lnTo>
                  <a:lnTo>
                    <a:pt x="241693" y="270052"/>
                  </a:lnTo>
                  <a:lnTo>
                    <a:pt x="240233" y="277317"/>
                  </a:lnTo>
                  <a:lnTo>
                    <a:pt x="240233" y="406793"/>
                  </a:lnTo>
                  <a:lnTo>
                    <a:pt x="18529" y="406793"/>
                  </a:lnTo>
                  <a:lnTo>
                    <a:pt x="18529" y="240322"/>
                  </a:lnTo>
                  <a:lnTo>
                    <a:pt x="88315" y="240322"/>
                  </a:lnTo>
                  <a:lnTo>
                    <a:pt x="92430" y="236220"/>
                  </a:lnTo>
                  <a:lnTo>
                    <a:pt x="92430" y="226021"/>
                  </a:lnTo>
                  <a:lnTo>
                    <a:pt x="88315" y="221919"/>
                  </a:lnTo>
                  <a:lnTo>
                    <a:pt x="18529" y="221919"/>
                  </a:lnTo>
                  <a:lnTo>
                    <a:pt x="18529" y="194170"/>
                  </a:lnTo>
                  <a:lnTo>
                    <a:pt x="369849" y="194170"/>
                  </a:lnTo>
                  <a:lnTo>
                    <a:pt x="369849" y="175641"/>
                  </a:lnTo>
                  <a:lnTo>
                    <a:pt x="320001" y="175641"/>
                  </a:lnTo>
                  <a:lnTo>
                    <a:pt x="331914" y="168490"/>
                  </a:lnTo>
                  <a:lnTo>
                    <a:pt x="369849" y="145719"/>
                  </a:lnTo>
                  <a:lnTo>
                    <a:pt x="369849" y="124206"/>
                  </a:lnTo>
                  <a:lnTo>
                    <a:pt x="295935" y="168490"/>
                  </a:lnTo>
                  <a:lnTo>
                    <a:pt x="295935" y="145719"/>
                  </a:lnTo>
                  <a:lnTo>
                    <a:pt x="295935" y="126009"/>
                  </a:lnTo>
                  <a:lnTo>
                    <a:pt x="294093" y="122974"/>
                  </a:lnTo>
                  <a:lnTo>
                    <a:pt x="291274" y="121361"/>
                  </a:lnTo>
                  <a:lnTo>
                    <a:pt x="288353" y="119735"/>
                  </a:lnTo>
                  <a:lnTo>
                    <a:pt x="284784" y="119735"/>
                  </a:lnTo>
                  <a:lnTo>
                    <a:pt x="281965" y="121462"/>
                  </a:lnTo>
                  <a:lnTo>
                    <a:pt x="277418" y="124193"/>
                  </a:lnTo>
                  <a:lnTo>
                    <a:pt x="277418" y="145719"/>
                  </a:lnTo>
                  <a:lnTo>
                    <a:pt x="277418" y="175641"/>
                  </a:lnTo>
                  <a:lnTo>
                    <a:pt x="227571" y="175641"/>
                  </a:lnTo>
                  <a:lnTo>
                    <a:pt x="239483" y="168490"/>
                  </a:lnTo>
                  <a:lnTo>
                    <a:pt x="277418" y="145719"/>
                  </a:lnTo>
                  <a:lnTo>
                    <a:pt x="277418" y="124193"/>
                  </a:lnTo>
                  <a:lnTo>
                    <a:pt x="203492" y="168490"/>
                  </a:lnTo>
                  <a:lnTo>
                    <a:pt x="203492" y="145719"/>
                  </a:lnTo>
                  <a:lnTo>
                    <a:pt x="203492" y="126009"/>
                  </a:lnTo>
                  <a:lnTo>
                    <a:pt x="201663" y="122974"/>
                  </a:lnTo>
                  <a:lnTo>
                    <a:pt x="198856" y="121361"/>
                  </a:lnTo>
                  <a:lnTo>
                    <a:pt x="195922" y="119735"/>
                  </a:lnTo>
                  <a:lnTo>
                    <a:pt x="192354" y="119735"/>
                  </a:lnTo>
                  <a:lnTo>
                    <a:pt x="189522" y="121462"/>
                  </a:lnTo>
                  <a:lnTo>
                    <a:pt x="143256" y="149199"/>
                  </a:lnTo>
                  <a:lnTo>
                    <a:pt x="139026" y="151904"/>
                  </a:lnTo>
                  <a:lnTo>
                    <a:pt x="137617" y="157441"/>
                  </a:lnTo>
                  <a:lnTo>
                    <a:pt x="142824" y="166116"/>
                  </a:lnTo>
                  <a:lnTo>
                    <a:pt x="148361" y="167525"/>
                  </a:lnTo>
                  <a:lnTo>
                    <a:pt x="152793" y="165023"/>
                  </a:lnTo>
                  <a:lnTo>
                    <a:pt x="184962" y="145719"/>
                  </a:lnTo>
                  <a:lnTo>
                    <a:pt x="184962" y="175641"/>
                  </a:lnTo>
                  <a:lnTo>
                    <a:pt x="110947" y="175641"/>
                  </a:lnTo>
                  <a:lnTo>
                    <a:pt x="110947" y="145719"/>
                  </a:lnTo>
                  <a:lnTo>
                    <a:pt x="110947" y="126009"/>
                  </a:lnTo>
                  <a:lnTo>
                    <a:pt x="109118" y="122974"/>
                  </a:lnTo>
                  <a:lnTo>
                    <a:pt x="106299" y="121361"/>
                  </a:lnTo>
                  <a:lnTo>
                    <a:pt x="103390" y="119735"/>
                  </a:lnTo>
                  <a:lnTo>
                    <a:pt x="99796" y="119735"/>
                  </a:lnTo>
                  <a:lnTo>
                    <a:pt x="96989" y="121462"/>
                  </a:lnTo>
                  <a:lnTo>
                    <a:pt x="92430" y="124206"/>
                  </a:lnTo>
                  <a:lnTo>
                    <a:pt x="92430" y="145719"/>
                  </a:lnTo>
                  <a:lnTo>
                    <a:pt x="92430" y="175641"/>
                  </a:lnTo>
                  <a:lnTo>
                    <a:pt x="42595" y="175641"/>
                  </a:lnTo>
                  <a:lnTo>
                    <a:pt x="92430" y="145719"/>
                  </a:lnTo>
                  <a:lnTo>
                    <a:pt x="92430" y="124206"/>
                  </a:lnTo>
                  <a:lnTo>
                    <a:pt x="4432" y="176949"/>
                  </a:lnTo>
                  <a:lnTo>
                    <a:pt x="4114" y="177177"/>
                  </a:lnTo>
                  <a:lnTo>
                    <a:pt x="3898" y="177368"/>
                  </a:lnTo>
                  <a:lnTo>
                    <a:pt x="3670" y="177698"/>
                  </a:lnTo>
                  <a:lnTo>
                    <a:pt x="3136" y="178015"/>
                  </a:lnTo>
                  <a:lnTo>
                    <a:pt x="2705" y="178447"/>
                  </a:lnTo>
                  <a:lnTo>
                    <a:pt x="1943" y="179438"/>
                  </a:lnTo>
                  <a:lnTo>
                    <a:pt x="1625" y="179971"/>
                  </a:lnTo>
                  <a:lnTo>
                    <a:pt x="1295" y="180416"/>
                  </a:lnTo>
                  <a:lnTo>
                    <a:pt x="0" y="448614"/>
                  </a:lnTo>
                  <a:lnTo>
                    <a:pt x="1943" y="453390"/>
                  </a:lnTo>
                  <a:lnTo>
                    <a:pt x="8877" y="460324"/>
                  </a:lnTo>
                  <a:lnTo>
                    <a:pt x="13550" y="462267"/>
                  </a:lnTo>
                  <a:lnTo>
                    <a:pt x="536397" y="462267"/>
                  </a:lnTo>
                  <a:lnTo>
                    <a:pt x="543585" y="460819"/>
                  </a:lnTo>
                  <a:lnTo>
                    <a:pt x="549478" y="456869"/>
                  </a:lnTo>
                  <a:lnTo>
                    <a:pt x="553453" y="450977"/>
                  </a:lnTo>
                  <a:lnTo>
                    <a:pt x="554913" y="443738"/>
                  </a:lnTo>
                  <a:lnTo>
                    <a:pt x="554913" y="425221"/>
                  </a:lnTo>
                  <a:lnTo>
                    <a:pt x="554913" y="406895"/>
                  </a:lnTo>
                  <a:lnTo>
                    <a:pt x="554913" y="258851"/>
                  </a:lnTo>
                  <a:lnTo>
                    <a:pt x="554913" y="244449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49624" y="3073742"/>
              <a:ext cx="184975" cy="7414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706914" y="2699638"/>
              <a:ext cx="323850" cy="393065"/>
            </a:xfrm>
            <a:custGeom>
              <a:avLst/>
              <a:gdLst/>
              <a:ahLst/>
              <a:cxnLst/>
              <a:rect l="l" t="t" r="r" b="b"/>
              <a:pathLst>
                <a:path w="323850" h="393064">
                  <a:moveTo>
                    <a:pt x="286677" y="62255"/>
                  </a:moveTo>
                  <a:lnTo>
                    <a:pt x="273723" y="24536"/>
                  </a:lnTo>
                  <a:lnTo>
                    <a:pt x="232867" y="1231"/>
                  </a:lnTo>
                  <a:lnTo>
                    <a:pt x="215353" y="0"/>
                  </a:lnTo>
                  <a:lnTo>
                    <a:pt x="197827" y="2870"/>
                  </a:lnTo>
                  <a:lnTo>
                    <a:pt x="191592" y="4457"/>
                  </a:lnTo>
                  <a:lnTo>
                    <a:pt x="185458" y="6426"/>
                  </a:lnTo>
                  <a:lnTo>
                    <a:pt x="179463" y="8788"/>
                  </a:lnTo>
                  <a:lnTo>
                    <a:pt x="173647" y="11518"/>
                  </a:lnTo>
                  <a:lnTo>
                    <a:pt x="157467" y="4660"/>
                  </a:lnTo>
                  <a:lnTo>
                    <a:pt x="140436" y="889"/>
                  </a:lnTo>
                  <a:lnTo>
                    <a:pt x="123012" y="266"/>
                  </a:lnTo>
                  <a:lnTo>
                    <a:pt x="105613" y="2870"/>
                  </a:lnTo>
                  <a:lnTo>
                    <a:pt x="77431" y="12534"/>
                  </a:lnTo>
                  <a:lnTo>
                    <a:pt x="64465" y="10566"/>
                  </a:lnTo>
                  <a:lnTo>
                    <a:pt x="27051" y="19672"/>
                  </a:lnTo>
                  <a:lnTo>
                    <a:pt x="3517" y="49720"/>
                  </a:lnTo>
                  <a:lnTo>
                    <a:pt x="0" y="68465"/>
                  </a:lnTo>
                  <a:lnTo>
                    <a:pt x="2667" y="87820"/>
                  </a:lnTo>
                  <a:lnTo>
                    <a:pt x="8115" y="99148"/>
                  </a:lnTo>
                  <a:lnTo>
                    <a:pt x="16052" y="108623"/>
                  </a:lnTo>
                  <a:lnTo>
                    <a:pt x="26047" y="115887"/>
                  </a:lnTo>
                  <a:lnTo>
                    <a:pt x="37655" y="120561"/>
                  </a:lnTo>
                  <a:lnTo>
                    <a:pt x="42125" y="133934"/>
                  </a:lnTo>
                  <a:lnTo>
                    <a:pt x="54292" y="150164"/>
                  </a:lnTo>
                  <a:lnTo>
                    <a:pt x="77914" y="164071"/>
                  </a:lnTo>
                  <a:lnTo>
                    <a:pt x="116763" y="170522"/>
                  </a:lnTo>
                  <a:lnTo>
                    <a:pt x="120345" y="173990"/>
                  </a:lnTo>
                  <a:lnTo>
                    <a:pt x="159194" y="189484"/>
                  </a:lnTo>
                  <a:lnTo>
                    <a:pt x="171691" y="188620"/>
                  </a:lnTo>
                  <a:lnTo>
                    <a:pt x="183857" y="185153"/>
                  </a:lnTo>
                  <a:lnTo>
                    <a:pt x="186118" y="184162"/>
                  </a:lnTo>
                  <a:lnTo>
                    <a:pt x="187858" y="182333"/>
                  </a:lnTo>
                  <a:lnTo>
                    <a:pt x="189699" y="177787"/>
                  </a:lnTo>
                  <a:lnTo>
                    <a:pt x="189699" y="175158"/>
                  </a:lnTo>
                  <a:lnTo>
                    <a:pt x="186563" y="168236"/>
                  </a:lnTo>
                  <a:lnTo>
                    <a:pt x="181254" y="166166"/>
                  </a:lnTo>
                  <a:lnTo>
                    <a:pt x="173342" y="169443"/>
                  </a:lnTo>
                  <a:lnTo>
                    <a:pt x="169989" y="170319"/>
                  </a:lnTo>
                  <a:lnTo>
                    <a:pt x="126860" y="153670"/>
                  </a:lnTo>
                  <a:lnTo>
                    <a:pt x="120345" y="133667"/>
                  </a:lnTo>
                  <a:lnTo>
                    <a:pt x="120345" y="128587"/>
                  </a:lnTo>
                  <a:lnTo>
                    <a:pt x="116230" y="124485"/>
                  </a:lnTo>
                  <a:lnTo>
                    <a:pt x="105930" y="124485"/>
                  </a:lnTo>
                  <a:lnTo>
                    <a:pt x="101828" y="128587"/>
                  </a:lnTo>
                  <a:lnTo>
                    <a:pt x="101930" y="139738"/>
                  </a:lnTo>
                  <a:lnTo>
                    <a:pt x="103009" y="145719"/>
                  </a:lnTo>
                  <a:lnTo>
                    <a:pt x="105067" y="151447"/>
                  </a:lnTo>
                  <a:lnTo>
                    <a:pt x="84861" y="147091"/>
                  </a:lnTo>
                  <a:lnTo>
                    <a:pt x="71081" y="140169"/>
                  </a:lnTo>
                  <a:lnTo>
                    <a:pt x="62471" y="132105"/>
                  </a:lnTo>
                  <a:lnTo>
                    <a:pt x="57823" y="124345"/>
                  </a:lnTo>
                  <a:lnTo>
                    <a:pt x="67144" y="124561"/>
                  </a:lnTo>
                  <a:lnTo>
                    <a:pt x="71259" y="120459"/>
                  </a:lnTo>
                  <a:lnTo>
                    <a:pt x="71259" y="110248"/>
                  </a:lnTo>
                  <a:lnTo>
                    <a:pt x="67144" y="106159"/>
                  </a:lnTo>
                  <a:lnTo>
                    <a:pt x="62039" y="106159"/>
                  </a:lnTo>
                  <a:lnTo>
                    <a:pt x="49606" y="104914"/>
                  </a:lnTo>
                  <a:lnTo>
                    <a:pt x="37274" y="100876"/>
                  </a:lnTo>
                  <a:lnTo>
                    <a:pt x="26898" y="93573"/>
                  </a:lnTo>
                  <a:lnTo>
                    <a:pt x="20332" y="82511"/>
                  </a:lnTo>
                  <a:lnTo>
                    <a:pt x="18542" y="69176"/>
                  </a:lnTo>
                  <a:lnTo>
                    <a:pt x="20955" y="56273"/>
                  </a:lnTo>
                  <a:lnTo>
                    <a:pt x="27216" y="44742"/>
                  </a:lnTo>
                  <a:lnTo>
                    <a:pt x="37020" y="35496"/>
                  </a:lnTo>
                  <a:lnTo>
                    <a:pt x="46926" y="31292"/>
                  </a:lnTo>
                  <a:lnTo>
                    <a:pt x="57391" y="29298"/>
                  </a:lnTo>
                  <a:lnTo>
                    <a:pt x="68046" y="29565"/>
                  </a:lnTo>
                  <a:lnTo>
                    <a:pt x="78524" y="32131"/>
                  </a:lnTo>
                  <a:lnTo>
                    <a:pt x="85128" y="34290"/>
                  </a:lnTo>
                  <a:lnTo>
                    <a:pt x="91528" y="37122"/>
                  </a:lnTo>
                  <a:lnTo>
                    <a:pt x="102031" y="42633"/>
                  </a:lnTo>
                  <a:lnTo>
                    <a:pt x="107556" y="40919"/>
                  </a:lnTo>
                  <a:lnTo>
                    <a:pt x="112331" y="32029"/>
                  </a:lnTo>
                  <a:lnTo>
                    <a:pt x="110693" y="26479"/>
                  </a:lnTo>
                  <a:lnTo>
                    <a:pt x="103555" y="22707"/>
                  </a:lnTo>
                  <a:lnTo>
                    <a:pt x="107353" y="21615"/>
                  </a:lnTo>
                  <a:lnTo>
                    <a:pt x="121754" y="19507"/>
                  </a:lnTo>
                  <a:lnTo>
                    <a:pt x="136931" y="19418"/>
                  </a:lnTo>
                  <a:lnTo>
                    <a:pt x="152996" y="22504"/>
                  </a:lnTo>
                  <a:lnTo>
                    <a:pt x="183413" y="51523"/>
                  </a:lnTo>
                  <a:lnTo>
                    <a:pt x="185153" y="65290"/>
                  </a:lnTo>
                  <a:lnTo>
                    <a:pt x="189268" y="69291"/>
                  </a:lnTo>
                  <a:lnTo>
                    <a:pt x="196964" y="69176"/>
                  </a:lnTo>
                  <a:lnTo>
                    <a:pt x="199237" y="68224"/>
                  </a:lnTo>
                  <a:lnTo>
                    <a:pt x="202704" y="64630"/>
                  </a:lnTo>
                  <a:lnTo>
                    <a:pt x="203568" y="62255"/>
                  </a:lnTo>
                  <a:lnTo>
                    <a:pt x="203466" y="59766"/>
                  </a:lnTo>
                  <a:lnTo>
                    <a:pt x="202171" y="50304"/>
                  </a:lnTo>
                  <a:lnTo>
                    <a:pt x="199326" y="41249"/>
                  </a:lnTo>
                  <a:lnTo>
                    <a:pt x="194995" y="32778"/>
                  </a:lnTo>
                  <a:lnTo>
                    <a:pt x="189268" y="25095"/>
                  </a:lnTo>
                  <a:lnTo>
                    <a:pt x="193268" y="23558"/>
                  </a:lnTo>
                  <a:lnTo>
                    <a:pt x="197497" y="22263"/>
                  </a:lnTo>
                  <a:lnTo>
                    <a:pt x="201726" y="21272"/>
                  </a:lnTo>
                  <a:lnTo>
                    <a:pt x="212572" y="19545"/>
                  </a:lnTo>
                  <a:lnTo>
                    <a:pt x="225806" y="19443"/>
                  </a:lnTo>
                  <a:lnTo>
                    <a:pt x="239826" y="22415"/>
                  </a:lnTo>
                  <a:lnTo>
                    <a:pt x="266827" y="51536"/>
                  </a:lnTo>
                  <a:lnTo>
                    <a:pt x="268262" y="65189"/>
                  </a:lnTo>
                  <a:lnTo>
                    <a:pt x="272376" y="69176"/>
                  </a:lnTo>
                  <a:lnTo>
                    <a:pt x="280073" y="69100"/>
                  </a:lnTo>
                  <a:lnTo>
                    <a:pt x="282359" y="68122"/>
                  </a:lnTo>
                  <a:lnTo>
                    <a:pt x="285826" y="64630"/>
                  </a:lnTo>
                  <a:lnTo>
                    <a:pt x="286677" y="62255"/>
                  </a:lnTo>
                  <a:close/>
                </a:path>
                <a:path w="323850" h="393064">
                  <a:moveTo>
                    <a:pt x="323646" y="378358"/>
                  </a:moveTo>
                  <a:lnTo>
                    <a:pt x="319519" y="374243"/>
                  </a:lnTo>
                  <a:lnTo>
                    <a:pt x="314426" y="374243"/>
                  </a:lnTo>
                  <a:lnTo>
                    <a:pt x="263055" y="374243"/>
                  </a:lnTo>
                  <a:lnTo>
                    <a:pt x="258940" y="378358"/>
                  </a:lnTo>
                  <a:lnTo>
                    <a:pt x="258940" y="388556"/>
                  </a:lnTo>
                  <a:lnTo>
                    <a:pt x="263055" y="392658"/>
                  </a:lnTo>
                  <a:lnTo>
                    <a:pt x="319519" y="392658"/>
                  </a:lnTo>
                  <a:lnTo>
                    <a:pt x="323646" y="388556"/>
                  </a:lnTo>
                  <a:lnTo>
                    <a:pt x="323646" y="378358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36185" y="988072"/>
              <a:ext cx="1180655" cy="118054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734792" y="968968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33171" y="0"/>
                  </a:moveTo>
                  <a:lnTo>
                    <a:pt x="484711" y="2183"/>
                  </a:lnTo>
                  <a:lnTo>
                    <a:pt x="437456" y="8606"/>
                  </a:lnTo>
                  <a:lnTo>
                    <a:pt x="391596" y="19079"/>
                  </a:lnTo>
                  <a:lnTo>
                    <a:pt x="347320" y="33413"/>
                  </a:lnTo>
                  <a:lnTo>
                    <a:pt x="304817" y="51418"/>
                  </a:lnTo>
                  <a:lnTo>
                    <a:pt x="264278" y="72904"/>
                  </a:lnTo>
                  <a:lnTo>
                    <a:pt x="225892" y="97681"/>
                  </a:lnTo>
                  <a:lnTo>
                    <a:pt x="189849" y="125560"/>
                  </a:lnTo>
                  <a:lnTo>
                    <a:pt x="156338" y="156351"/>
                  </a:lnTo>
                  <a:lnTo>
                    <a:pt x="125550" y="189864"/>
                  </a:lnTo>
                  <a:lnTo>
                    <a:pt x="97673" y="225909"/>
                  </a:lnTo>
                  <a:lnTo>
                    <a:pt x="72897" y="264297"/>
                  </a:lnTo>
                  <a:lnTo>
                    <a:pt x="51413" y="304838"/>
                  </a:lnTo>
                  <a:lnTo>
                    <a:pt x="33410" y="347342"/>
                  </a:lnTo>
                  <a:lnTo>
                    <a:pt x="19078" y="391620"/>
                  </a:lnTo>
                  <a:lnTo>
                    <a:pt x="8605" y="437481"/>
                  </a:lnTo>
                  <a:lnTo>
                    <a:pt x="2183" y="484736"/>
                  </a:lnTo>
                  <a:lnTo>
                    <a:pt x="0" y="533196"/>
                  </a:lnTo>
                  <a:lnTo>
                    <a:pt x="2183" y="581656"/>
                  </a:lnTo>
                  <a:lnTo>
                    <a:pt x="8605" y="628911"/>
                  </a:lnTo>
                  <a:lnTo>
                    <a:pt x="19078" y="674771"/>
                  </a:lnTo>
                  <a:lnTo>
                    <a:pt x="33410" y="719047"/>
                  </a:lnTo>
                  <a:lnTo>
                    <a:pt x="51413" y="761550"/>
                  </a:lnTo>
                  <a:lnTo>
                    <a:pt x="72897" y="802089"/>
                  </a:lnTo>
                  <a:lnTo>
                    <a:pt x="97673" y="840475"/>
                  </a:lnTo>
                  <a:lnTo>
                    <a:pt x="125550" y="876518"/>
                  </a:lnTo>
                  <a:lnTo>
                    <a:pt x="156338" y="910029"/>
                  </a:lnTo>
                  <a:lnTo>
                    <a:pt x="189849" y="940818"/>
                  </a:lnTo>
                  <a:lnTo>
                    <a:pt x="225892" y="968694"/>
                  </a:lnTo>
                  <a:lnTo>
                    <a:pt x="264278" y="993470"/>
                  </a:lnTo>
                  <a:lnTo>
                    <a:pt x="304817" y="1014954"/>
                  </a:lnTo>
                  <a:lnTo>
                    <a:pt x="347320" y="1032957"/>
                  </a:lnTo>
                  <a:lnTo>
                    <a:pt x="391596" y="1047290"/>
                  </a:lnTo>
                  <a:lnTo>
                    <a:pt x="437456" y="1057762"/>
                  </a:lnTo>
                  <a:lnTo>
                    <a:pt x="484711" y="1064185"/>
                  </a:lnTo>
                  <a:lnTo>
                    <a:pt x="533171" y="1066368"/>
                  </a:lnTo>
                  <a:lnTo>
                    <a:pt x="581630" y="1064185"/>
                  </a:lnTo>
                  <a:lnTo>
                    <a:pt x="628885" y="1057762"/>
                  </a:lnTo>
                  <a:lnTo>
                    <a:pt x="674746" y="1047290"/>
                  </a:lnTo>
                  <a:lnTo>
                    <a:pt x="719022" y="1032957"/>
                  </a:lnTo>
                  <a:lnTo>
                    <a:pt x="761525" y="1014954"/>
                  </a:lnTo>
                  <a:lnTo>
                    <a:pt x="802064" y="993470"/>
                  </a:lnTo>
                  <a:lnTo>
                    <a:pt x="840450" y="968694"/>
                  </a:lnTo>
                  <a:lnTo>
                    <a:pt x="876493" y="940818"/>
                  </a:lnTo>
                  <a:lnTo>
                    <a:pt x="910004" y="910029"/>
                  </a:lnTo>
                  <a:lnTo>
                    <a:pt x="940792" y="876518"/>
                  </a:lnTo>
                  <a:lnTo>
                    <a:pt x="968669" y="840475"/>
                  </a:lnTo>
                  <a:lnTo>
                    <a:pt x="993444" y="802089"/>
                  </a:lnTo>
                  <a:lnTo>
                    <a:pt x="1014928" y="761550"/>
                  </a:lnTo>
                  <a:lnTo>
                    <a:pt x="1032932" y="719047"/>
                  </a:lnTo>
                  <a:lnTo>
                    <a:pt x="1047264" y="674771"/>
                  </a:lnTo>
                  <a:lnTo>
                    <a:pt x="1057737" y="628911"/>
                  </a:lnTo>
                  <a:lnTo>
                    <a:pt x="1064159" y="581656"/>
                  </a:lnTo>
                  <a:lnTo>
                    <a:pt x="1066342" y="533196"/>
                  </a:lnTo>
                  <a:lnTo>
                    <a:pt x="1064159" y="484736"/>
                  </a:lnTo>
                  <a:lnTo>
                    <a:pt x="1057737" y="437481"/>
                  </a:lnTo>
                  <a:lnTo>
                    <a:pt x="1047264" y="391620"/>
                  </a:lnTo>
                  <a:lnTo>
                    <a:pt x="1032932" y="347342"/>
                  </a:lnTo>
                  <a:lnTo>
                    <a:pt x="1014928" y="304838"/>
                  </a:lnTo>
                  <a:lnTo>
                    <a:pt x="993444" y="264297"/>
                  </a:lnTo>
                  <a:lnTo>
                    <a:pt x="968669" y="225909"/>
                  </a:lnTo>
                  <a:lnTo>
                    <a:pt x="940792" y="189864"/>
                  </a:lnTo>
                  <a:lnTo>
                    <a:pt x="910004" y="156351"/>
                  </a:lnTo>
                  <a:lnTo>
                    <a:pt x="876493" y="125560"/>
                  </a:lnTo>
                  <a:lnTo>
                    <a:pt x="840450" y="97681"/>
                  </a:lnTo>
                  <a:lnTo>
                    <a:pt x="802064" y="72904"/>
                  </a:lnTo>
                  <a:lnTo>
                    <a:pt x="761525" y="51418"/>
                  </a:lnTo>
                  <a:lnTo>
                    <a:pt x="719022" y="33413"/>
                  </a:lnTo>
                  <a:lnTo>
                    <a:pt x="674746" y="19079"/>
                  </a:lnTo>
                  <a:lnTo>
                    <a:pt x="628885" y="8606"/>
                  </a:lnTo>
                  <a:lnTo>
                    <a:pt x="581630" y="2183"/>
                  </a:lnTo>
                  <a:lnTo>
                    <a:pt x="533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4747108" y="981318"/>
              <a:ext cx="1042035" cy="1042035"/>
            </a:xfrm>
            <a:custGeom>
              <a:avLst/>
              <a:gdLst/>
              <a:ahLst/>
              <a:cxnLst/>
              <a:rect l="l" t="t" r="r" b="b"/>
              <a:pathLst>
                <a:path w="1042035" h="1042035">
                  <a:moveTo>
                    <a:pt x="520877" y="0"/>
                  </a:moveTo>
                  <a:lnTo>
                    <a:pt x="473466" y="2128"/>
                  </a:lnTo>
                  <a:lnTo>
                    <a:pt x="427247" y="8391"/>
                  </a:lnTo>
                  <a:lnTo>
                    <a:pt x="382405" y="18604"/>
                  </a:lnTo>
                  <a:lnTo>
                    <a:pt x="339123" y="32584"/>
                  </a:lnTo>
                  <a:lnTo>
                    <a:pt x="297586" y="50147"/>
                  </a:lnTo>
                  <a:lnTo>
                    <a:pt x="257977" y="71109"/>
                  </a:lnTo>
                  <a:lnTo>
                    <a:pt x="220480" y="95286"/>
                  </a:lnTo>
                  <a:lnTo>
                    <a:pt x="185279" y="122495"/>
                  </a:lnTo>
                  <a:lnTo>
                    <a:pt x="152558" y="152550"/>
                  </a:lnTo>
                  <a:lnTo>
                    <a:pt x="122501" y="185270"/>
                  </a:lnTo>
                  <a:lnTo>
                    <a:pt x="95291" y="220469"/>
                  </a:lnTo>
                  <a:lnTo>
                    <a:pt x="71113" y="257964"/>
                  </a:lnTo>
                  <a:lnTo>
                    <a:pt x="50150" y="297571"/>
                  </a:lnTo>
                  <a:lnTo>
                    <a:pt x="32586" y="339106"/>
                  </a:lnTo>
                  <a:lnTo>
                    <a:pt x="18605" y="382386"/>
                  </a:lnTo>
                  <a:lnTo>
                    <a:pt x="8391" y="427226"/>
                  </a:lnTo>
                  <a:lnTo>
                    <a:pt x="2128" y="473442"/>
                  </a:lnTo>
                  <a:lnTo>
                    <a:pt x="0" y="520852"/>
                  </a:lnTo>
                  <a:lnTo>
                    <a:pt x="2128" y="568260"/>
                  </a:lnTo>
                  <a:lnTo>
                    <a:pt x="8391" y="614475"/>
                  </a:lnTo>
                  <a:lnTo>
                    <a:pt x="18605" y="659314"/>
                  </a:lnTo>
                  <a:lnTo>
                    <a:pt x="32586" y="702593"/>
                  </a:lnTo>
                  <a:lnTo>
                    <a:pt x="50150" y="744127"/>
                  </a:lnTo>
                  <a:lnTo>
                    <a:pt x="71113" y="783734"/>
                  </a:lnTo>
                  <a:lnTo>
                    <a:pt x="95291" y="821229"/>
                  </a:lnTo>
                  <a:lnTo>
                    <a:pt x="122501" y="856429"/>
                  </a:lnTo>
                  <a:lnTo>
                    <a:pt x="152558" y="889149"/>
                  </a:lnTo>
                  <a:lnTo>
                    <a:pt x="185279" y="919205"/>
                  </a:lnTo>
                  <a:lnTo>
                    <a:pt x="220480" y="946414"/>
                  </a:lnTo>
                  <a:lnTo>
                    <a:pt x="257977" y="970592"/>
                  </a:lnTo>
                  <a:lnTo>
                    <a:pt x="297586" y="991554"/>
                  </a:lnTo>
                  <a:lnTo>
                    <a:pt x="339123" y="1009118"/>
                  </a:lnTo>
                  <a:lnTo>
                    <a:pt x="382405" y="1023099"/>
                  </a:lnTo>
                  <a:lnTo>
                    <a:pt x="427247" y="1033313"/>
                  </a:lnTo>
                  <a:lnTo>
                    <a:pt x="473466" y="1039576"/>
                  </a:lnTo>
                  <a:lnTo>
                    <a:pt x="520877" y="1041704"/>
                  </a:lnTo>
                  <a:lnTo>
                    <a:pt x="568283" y="1039576"/>
                  </a:lnTo>
                  <a:lnTo>
                    <a:pt x="614496" y="1033313"/>
                  </a:lnTo>
                  <a:lnTo>
                    <a:pt x="659333" y="1023099"/>
                  </a:lnTo>
                  <a:lnTo>
                    <a:pt x="702610" y="1009118"/>
                  </a:lnTo>
                  <a:lnTo>
                    <a:pt x="744143" y="991554"/>
                  </a:lnTo>
                  <a:lnTo>
                    <a:pt x="783748" y="970592"/>
                  </a:lnTo>
                  <a:lnTo>
                    <a:pt x="821241" y="946414"/>
                  </a:lnTo>
                  <a:lnTo>
                    <a:pt x="856438" y="919205"/>
                  </a:lnTo>
                  <a:lnTo>
                    <a:pt x="889157" y="889149"/>
                  </a:lnTo>
                  <a:lnTo>
                    <a:pt x="919211" y="856429"/>
                  </a:lnTo>
                  <a:lnTo>
                    <a:pt x="946419" y="821229"/>
                  </a:lnTo>
                  <a:lnTo>
                    <a:pt x="970596" y="783734"/>
                  </a:lnTo>
                  <a:lnTo>
                    <a:pt x="991557" y="744127"/>
                  </a:lnTo>
                  <a:lnTo>
                    <a:pt x="1009120" y="702593"/>
                  </a:lnTo>
                  <a:lnTo>
                    <a:pt x="1023100" y="659314"/>
                  </a:lnTo>
                  <a:lnTo>
                    <a:pt x="1033313" y="614475"/>
                  </a:lnTo>
                  <a:lnTo>
                    <a:pt x="1039576" y="568260"/>
                  </a:lnTo>
                  <a:lnTo>
                    <a:pt x="1041704" y="520852"/>
                  </a:lnTo>
                  <a:lnTo>
                    <a:pt x="1039576" y="473442"/>
                  </a:lnTo>
                  <a:lnTo>
                    <a:pt x="1033313" y="427226"/>
                  </a:lnTo>
                  <a:lnTo>
                    <a:pt x="1023100" y="382386"/>
                  </a:lnTo>
                  <a:lnTo>
                    <a:pt x="1009120" y="339106"/>
                  </a:lnTo>
                  <a:lnTo>
                    <a:pt x="991557" y="297571"/>
                  </a:lnTo>
                  <a:lnTo>
                    <a:pt x="970596" y="257964"/>
                  </a:lnTo>
                  <a:lnTo>
                    <a:pt x="946419" y="220469"/>
                  </a:lnTo>
                  <a:lnTo>
                    <a:pt x="919211" y="185270"/>
                  </a:lnTo>
                  <a:lnTo>
                    <a:pt x="889157" y="152550"/>
                  </a:lnTo>
                  <a:lnTo>
                    <a:pt x="856438" y="122495"/>
                  </a:lnTo>
                  <a:lnTo>
                    <a:pt x="821241" y="95286"/>
                  </a:lnTo>
                  <a:lnTo>
                    <a:pt x="783748" y="71109"/>
                  </a:lnTo>
                  <a:lnTo>
                    <a:pt x="744143" y="50147"/>
                  </a:lnTo>
                  <a:lnTo>
                    <a:pt x="702610" y="32584"/>
                  </a:lnTo>
                  <a:lnTo>
                    <a:pt x="659333" y="18604"/>
                  </a:lnTo>
                  <a:lnTo>
                    <a:pt x="614496" y="8391"/>
                  </a:lnTo>
                  <a:lnTo>
                    <a:pt x="568283" y="2128"/>
                  </a:lnTo>
                  <a:lnTo>
                    <a:pt x="520877" y="0"/>
                  </a:lnTo>
                  <a:close/>
                </a:path>
              </a:pathLst>
            </a:custGeom>
            <a:solidFill>
              <a:srgbClr val="BECDC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97843" y="1032052"/>
              <a:ext cx="940244" cy="94024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054333" y="1247813"/>
              <a:ext cx="427355" cy="509270"/>
            </a:xfrm>
            <a:custGeom>
              <a:avLst/>
              <a:gdLst/>
              <a:ahLst/>
              <a:cxnLst/>
              <a:rect l="l" t="t" r="r" b="b"/>
              <a:pathLst>
                <a:path w="427354" h="509269">
                  <a:moveTo>
                    <a:pt x="384492" y="493775"/>
                  </a:moveTo>
                  <a:lnTo>
                    <a:pt x="42799" y="493775"/>
                  </a:lnTo>
                  <a:lnTo>
                    <a:pt x="39433" y="497103"/>
                  </a:lnTo>
                  <a:lnTo>
                    <a:pt x="39433" y="505358"/>
                  </a:lnTo>
                  <a:lnTo>
                    <a:pt x="42799" y="508711"/>
                  </a:lnTo>
                  <a:lnTo>
                    <a:pt x="384492" y="508711"/>
                  </a:lnTo>
                  <a:lnTo>
                    <a:pt x="387858" y="505358"/>
                  </a:lnTo>
                  <a:lnTo>
                    <a:pt x="387858" y="497103"/>
                  </a:lnTo>
                  <a:lnTo>
                    <a:pt x="384492" y="493775"/>
                  </a:lnTo>
                  <a:close/>
                </a:path>
                <a:path w="427354" h="509269">
                  <a:moveTo>
                    <a:pt x="164795" y="462914"/>
                  </a:moveTo>
                  <a:lnTo>
                    <a:pt x="65493" y="462914"/>
                  </a:lnTo>
                  <a:lnTo>
                    <a:pt x="62153" y="466242"/>
                  </a:lnTo>
                  <a:lnTo>
                    <a:pt x="62153" y="493775"/>
                  </a:lnTo>
                  <a:lnTo>
                    <a:pt x="77088" y="493775"/>
                  </a:lnTo>
                  <a:lnTo>
                    <a:pt x="77088" y="477837"/>
                  </a:lnTo>
                  <a:lnTo>
                    <a:pt x="164795" y="477837"/>
                  </a:lnTo>
                  <a:lnTo>
                    <a:pt x="168148" y="474497"/>
                  </a:lnTo>
                  <a:lnTo>
                    <a:pt x="168148" y="466242"/>
                  </a:lnTo>
                  <a:lnTo>
                    <a:pt x="164795" y="462914"/>
                  </a:lnTo>
                  <a:close/>
                </a:path>
                <a:path w="427354" h="509269">
                  <a:moveTo>
                    <a:pt x="365125" y="477837"/>
                  </a:moveTo>
                  <a:lnTo>
                    <a:pt x="350189" y="477837"/>
                  </a:lnTo>
                  <a:lnTo>
                    <a:pt x="350189" y="493775"/>
                  </a:lnTo>
                  <a:lnTo>
                    <a:pt x="365125" y="493775"/>
                  </a:lnTo>
                  <a:lnTo>
                    <a:pt x="365125" y="477837"/>
                  </a:lnTo>
                  <a:close/>
                </a:path>
                <a:path w="427354" h="509269">
                  <a:moveTo>
                    <a:pt x="90220" y="477837"/>
                  </a:moveTo>
                  <a:close/>
                </a:path>
                <a:path w="427354" h="509269">
                  <a:moveTo>
                    <a:pt x="361772" y="462914"/>
                  </a:moveTo>
                  <a:lnTo>
                    <a:pt x="189839" y="462914"/>
                  </a:lnTo>
                  <a:lnTo>
                    <a:pt x="186499" y="466242"/>
                  </a:lnTo>
                  <a:lnTo>
                    <a:pt x="186499" y="474497"/>
                  </a:lnTo>
                  <a:lnTo>
                    <a:pt x="189839" y="477837"/>
                  </a:lnTo>
                  <a:lnTo>
                    <a:pt x="337083" y="477850"/>
                  </a:lnTo>
                  <a:lnTo>
                    <a:pt x="365125" y="477837"/>
                  </a:lnTo>
                  <a:lnTo>
                    <a:pt x="365125" y="466242"/>
                  </a:lnTo>
                  <a:lnTo>
                    <a:pt x="361772" y="462914"/>
                  </a:lnTo>
                  <a:close/>
                </a:path>
                <a:path w="427354" h="509269">
                  <a:moveTo>
                    <a:pt x="176580" y="179527"/>
                  </a:moveTo>
                  <a:lnTo>
                    <a:pt x="144449" y="179527"/>
                  </a:lnTo>
                  <a:lnTo>
                    <a:pt x="144449" y="253288"/>
                  </a:lnTo>
                  <a:lnTo>
                    <a:pt x="84569" y="462914"/>
                  </a:lnTo>
                  <a:lnTo>
                    <a:pt x="121805" y="462914"/>
                  </a:lnTo>
                  <a:lnTo>
                    <a:pt x="135394" y="456120"/>
                  </a:lnTo>
                  <a:lnTo>
                    <a:pt x="102044" y="456120"/>
                  </a:lnTo>
                  <a:lnTo>
                    <a:pt x="125755" y="373062"/>
                  </a:lnTo>
                  <a:lnTo>
                    <a:pt x="159146" y="373062"/>
                  </a:lnTo>
                  <a:lnTo>
                    <a:pt x="152666" y="369824"/>
                  </a:lnTo>
                  <a:lnTo>
                    <a:pt x="316119" y="369824"/>
                  </a:lnTo>
                  <a:lnTo>
                    <a:pt x="313359" y="360172"/>
                  </a:lnTo>
                  <a:lnTo>
                    <a:pt x="311865" y="354888"/>
                  </a:lnTo>
                  <a:lnTo>
                    <a:pt x="144729" y="354888"/>
                  </a:lnTo>
                  <a:lnTo>
                    <a:pt x="160046" y="344170"/>
                  </a:lnTo>
                  <a:lnTo>
                    <a:pt x="134023" y="344170"/>
                  </a:lnTo>
                  <a:lnTo>
                    <a:pt x="156210" y="266458"/>
                  </a:lnTo>
                  <a:lnTo>
                    <a:pt x="182254" y="266458"/>
                  </a:lnTo>
                  <a:lnTo>
                    <a:pt x="175602" y="261797"/>
                  </a:lnTo>
                  <a:lnTo>
                    <a:pt x="285272" y="261797"/>
                  </a:lnTo>
                  <a:lnTo>
                    <a:pt x="282841" y="253288"/>
                  </a:lnTo>
                  <a:lnTo>
                    <a:pt x="282841" y="246887"/>
                  </a:lnTo>
                  <a:lnTo>
                    <a:pt x="159359" y="246887"/>
                  </a:lnTo>
                  <a:lnTo>
                    <a:pt x="159359" y="185991"/>
                  </a:lnTo>
                  <a:lnTo>
                    <a:pt x="186275" y="185991"/>
                  </a:lnTo>
                  <a:lnTo>
                    <a:pt x="176580" y="179527"/>
                  </a:lnTo>
                  <a:close/>
                </a:path>
                <a:path w="427354" h="509269">
                  <a:moveTo>
                    <a:pt x="247046" y="417004"/>
                  </a:moveTo>
                  <a:lnTo>
                    <a:pt x="213626" y="417004"/>
                  </a:lnTo>
                  <a:lnTo>
                    <a:pt x="305473" y="462914"/>
                  </a:lnTo>
                  <a:lnTo>
                    <a:pt x="342734" y="462914"/>
                  </a:lnTo>
                  <a:lnTo>
                    <a:pt x="340792" y="456120"/>
                  </a:lnTo>
                  <a:lnTo>
                    <a:pt x="325247" y="456120"/>
                  </a:lnTo>
                  <a:lnTo>
                    <a:pt x="247046" y="417004"/>
                  </a:lnTo>
                  <a:close/>
                </a:path>
                <a:path w="427354" h="509269">
                  <a:moveTo>
                    <a:pt x="159146" y="373062"/>
                  </a:moveTo>
                  <a:lnTo>
                    <a:pt x="125755" y="373062"/>
                  </a:lnTo>
                  <a:lnTo>
                    <a:pt x="196964" y="408647"/>
                  </a:lnTo>
                  <a:lnTo>
                    <a:pt x="102044" y="456120"/>
                  </a:lnTo>
                  <a:lnTo>
                    <a:pt x="135394" y="456120"/>
                  </a:lnTo>
                  <a:lnTo>
                    <a:pt x="213626" y="417004"/>
                  </a:lnTo>
                  <a:lnTo>
                    <a:pt x="247046" y="417004"/>
                  </a:lnTo>
                  <a:lnTo>
                    <a:pt x="230339" y="408647"/>
                  </a:lnTo>
                  <a:lnTo>
                    <a:pt x="247053" y="400291"/>
                  </a:lnTo>
                  <a:lnTo>
                    <a:pt x="213626" y="400291"/>
                  </a:lnTo>
                  <a:lnTo>
                    <a:pt x="159146" y="373062"/>
                  </a:lnTo>
                  <a:close/>
                </a:path>
                <a:path w="427354" h="509269">
                  <a:moveTo>
                    <a:pt x="317045" y="373062"/>
                  </a:moveTo>
                  <a:lnTo>
                    <a:pt x="301510" y="373062"/>
                  </a:lnTo>
                  <a:lnTo>
                    <a:pt x="325247" y="456120"/>
                  </a:lnTo>
                  <a:lnTo>
                    <a:pt x="340792" y="456120"/>
                  </a:lnTo>
                  <a:lnTo>
                    <a:pt x="317045" y="373062"/>
                  </a:lnTo>
                  <a:close/>
                </a:path>
                <a:path w="427354" h="509269">
                  <a:moveTo>
                    <a:pt x="316119" y="369824"/>
                  </a:moveTo>
                  <a:lnTo>
                    <a:pt x="274612" y="369824"/>
                  </a:lnTo>
                  <a:lnTo>
                    <a:pt x="213626" y="400291"/>
                  </a:lnTo>
                  <a:lnTo>
                    <a:pt x="247053" y="400291"/>
                  </a:lnTo>
                  <a:lnTo>
                    <a:pt x="301510" y="373062"/>
                  </a:lnTo>
                  <a:lnTo>
                    <a:pt x="317045" y="373062"/>
                  </a:lnTo>
                  <a:lnTo>
                    <a:pt x="316119" y="369824"/>
                  </a:lnTo>
                  <a:close/>
                </a:path>
                <a:path w="427354" h="509269">
                  <a:moveTo>
                    <a:pt x="239682" y="306666"/>
                  </a:moveTo>
                  <a:lnTo>
                    <a:pt x="213639" y="306666"/>
                  </a:lnTo>
                  <a:lnTo>
                    <a:pt x="282549" y="354888"/>
                  </a:lnTo>
                  <a:lnTo>
                    <a:pt x="311865" y="354888"/>
                  </a:lnTo>
                  <a:lnTo>
                    <a:pt x="308803" y="344170"/>
                  </a:lnTo>
                  <a:lnTo>
                    <a:pt x="293255" y="344170"/>
                  </a:lnTo>
                  <a:lnTo>
                    <a:pt x="239682" y="306666"/>
                  </a:lnTo>
                  <a:close/>
                </a:path>
                <a:path w="427354" h="509269">
                  <a:moveTo>
                    <a:pt x="182254" y="266458"/>
                  </a:moveTo>
                  <a:lnTo>
                    <a:pt x="156210" y="266458"/>
                  </a:lnTo>
                  <a:lnTo>
                    <a:pt x="200634" y="297548"/>
                  </a:lnTo>
                  <a:lnTo>
                    <a:pt x="134023" y="344170"/>
                  </a:lnTo>
                  <a:lnTo>
                    <a:pt x="160046" y="344170"/>
                  </a:lnTo>
                  <a:lnTo>
                    <a:pt x="213639" y="306666"/>
                  </a:lnTo>
                  <a:lnTo>
                    <a:pt x="239682" y="306666"/>
                  </a:lnTo>
                  <a:lnTo>
                    <a:pt x="226656" y="297548"/>
                  </a:lnTo>
                  <a:lnTo>
                    <a:pt x="239664" y="288442"/>
                  </a:lnTo>
                  <a:lnTo>
                    <a:pt x="213626" y="288442"/>
                  </a:lnTo>
                  <a:lnTo>
                    <a:pt x="182254" y="266458"/>
                  </a:lnTo>
                  <a:close/>
                </a:path>
                <a:path w="427354" h="509269">
                  <a:moveTo>
                    <a:pt x="286603" y="266458"/>
                  </a:moveTo>
                  <a:lnTo>
                    <a:pt x="271068" y="266458"/>
                  </a:lnTo>
                  <a:lnTo>
                    <a:pt x="293255" y="344170"/>
                  </a:lnTo>
                  <a:lnTo>
                    <a:pt x="308803" y="344170"/>
                  </a:lnTo>
                  <a:lnTo>
                    <a:pt x="286603" y="266458"/>
                  </a:lnTo>
                  <a:close/>
                </a:path>
                <a:path w="427354" h="509269">
                  <a:moveTo>
                    <a:pt x="285272" y="261797"/>
                  </a:moveTo>
                  <a:lnTo>
                    <a:pt x="251675" y="261797"/>
                  </a:lnTo>
                  <a:lnTo>
                    <a:pt x="213626" y="288442"/>
                  </a:lnTo>
                  <a:lnTo>
                    <a:pt x="239664" y="288442"/>
                  </a:lnTo>
                  <a:lnTo>
                    <a:pt x="271068" y="266458"/>
                  </a:lnTo>
                  <a:lnTo>
                    <a:pt x="286603" y="266458"/>
                  </a:lnTo>
                  <a:lnTo>
                    <a:pt x="285272" y="261797"/>
                  </a:lnTo>
                  <a:close/>
                </a:path>
                <a:path w="427354" h="509269">
                  <a:moveTo>
                    <a:pt x="186275" y="185991"/>
                  </a:moveTo>
                  <a:lnTo>
                    <a:pt x="159359" y="185991"/>
                  </a:lnTo>
                  <a:lnTo>
                    <a:pt x="250710" y="246887"/>
                  </a:lnTo>
                  <a:lnTo>
                    <a:pt x="282841" y="246887"/>
                  </a:lnTo>
                  <a:lnTo>
                    <a:pt x="282841" y="240411"/>
                  </a:lnTo>
                  <a:lnTo>
                    <a:pt x="267893" y="240411"/>
                  </a:lnTo>
                  <a:lnTo>
                    <a:pt x="186275" y="185991"/>
                  </a:lnTo>
                  <a:close/>
                </a:path>
                <a:path w="427354" h="509269">
                  <a:moveTo>
                    <a:pt x="73748" y="195452"/>
                  </a:moveTo>
                  <a:lnTo>
                    <a:pt x="24345" y="195452"/>
                  </a:lnTo>
                  <a:lnTo>
                    <a:pt x="21005" y="198767"/>
                  </a:lnTo>
                  <a:lnTo>
                    <a:pt x="21005" y="237896"/>
                  </a:lnTo>
                  <a:lnTo>
                    <a:pt x="24345" y="241236"/>
                  </a:lnTo>
                  <a:lnTo>
                    <a:pt x="73748" y="241236"/>
                  </a:lnTo>
                  <a:lnTo>
                    <a:pt x="77076" y="237896"/>
                  </a:lnTo>
                  <a:lnTo>
                    <a:pt x="77076" y="226301"/>
                  </a:lnTo>
                  <a:lnTo>
                    <a:pt x="35940" y="226301"/>
                  </a:lnTo>
                  <a:lnTo>
                    <a:pt x="35940" y="210375"/>
                  </a:lnTo>
                  <a:lnTo>
                    <a:pt x="77076" y="210375"/>
                  </a:lnTo>
                  <a:lnTo>
                    <a:pt x="77076" y="198767"/>
                  </a:lnTo>
                  <a:lnTo>
                    <a:pt x="73748" y="195452"/>
                  </a:lnTo>
                  <a:close/>
                </a:path>
                <a:path w="427354" h="509269">
                  <a:moveTo>
                    <a:pt x="402945" y="195452"/>
                  </a:moveTo>
                  <a:lnTo>
                    <a:pt x="353542" y="195452"/>
                  </a:lnTo>
                  <a:lnTo>
                    <a:pt x="350189" y="198767"/>
                  </a:lnTo>
                  <a:lnTo>
                    <a:pt x="350189" y="237896"/>
                  </a:lnTo>
                  <a:lnTo>
                    <a:pt x="353542" y="241236"/>
                  </a:lnTo>
                  <a:lnTo>
                    <a:pt x="402945" y="241236"/>
                  </a:lnTo>
                  <a:lnTo>
                    <a:pt x="406260" y="237896"/>
                  </a:lnTo>
                  <a:lnTo>
                    <a:pt x="406260" y="226301"/>
                  </a:lnTo>
                  <a:lnTo>
                    <a:pt x="365125" y="226301"/>
                  </a:lnTo>
                  <a:lnTo>
                    <a:pt x="365125" y="210375"/>
                  </a:lnTo>
                  <a:lnTo>
                    <a:pt x="406260" y="210375"/>
                  </a:lnTo>
                  <a:lnTo>
                    <a:pt x="406260" y="198767"/>
                  </a:lnTo>
                  <a:lnTo>
                    <a:pt x="402945" y="195452"/>
                  </a:lnTo>
                  <a:close/>
                </a:path>
                <a:path w="427354" h="509269">
                  <a:moveTo>
                    <a:pt x="282841" y="179527"/>
                  </a:moveTo>
                  <a:lnTo>
                    <a:pt x="267893" y="179527"/>
                  </a:lnTo>
                  <a:lnTo>
                    <a:pt x="267893" y="240411"/>
                  </a:lnTo>
                  <a:lnTo>
                    <a:pt x="282841" y="240411"/>
                  </a:lnTo>
                  <a:lnTo>
                    <a:pt x="282841" y="179527"/>
                  </a:lnTo>
                  <a:close/>
                </a:path>
                <a:path w="427354" h="509269">
                  <a:moveTo>
                    <a:pt x="77076" y="210375"/>
                  </a:moveTo>
                  <a:lnTo>
                    <a:pt x="62153" y="210375"/>
                  </a:lnTo>
                  <a:lnTo>
                    <a:pt x="62153" y="226301"/>
                  </a:lnTo>
                  <a:lnTo>
                    <a:pt x="77076" y="226301"/>
                  </a:lnTo>
                  <a:lnTo>
                    <a:pt x="77076" y="210375"/>
                  </a:lnTo>
                  <a:close/>
                </a:path>
                <a:path w="427354" h="509269">
                  <a:moveTo>
                    <a:pt x="406260" y="210375"/>
                  </a:moveTo>
                  <a:lnTo>
                    <a:pt x="391350" y="210375"/>
                  </a:lnTo>
                  <a:lnTo>
                    <a:pt x="391350" y="226301"/>
                  </a:lnTo>
                  <a:lnTo>
                    <a:pt x="406260" y="226301"/>
                  </a:lnTo>
                  <a:lnTo>
                    <a:pt x="406260" y="210375"/>
                  </a:lnTo>
                  <a:close/>
                </a:path>
                <a:path w="427354" h="509269">
                  <a:moveTo>
                    <a:pt x="56502" y="179527"/>
                  </a:moveTo>
                  <a:lnTo>
                    <a:pt x="41579" y="179527"/>
                  </a:lnTo>
                  <a:lnTo>
                    <a:pt x="41579" y="195452"/>
                  </a:lnTo>
                  <a:lnTo>
                    <a:pt x="56502" y="195452"/>
                  </a:lnTo>
                  <a:lnTo>
                    <a:pt x="56502" y="179527"/>
                  </a:lnTo>
                  <a:close/>
                </a:path>
                <a:path w="427354" h="509269">
                  <a:moveTo>
                    <a:pt x="385699" y="179527"/>
                  </a:moveTo>
                  <a:lnTo>
                    <a:pt x="370776" y="179527"/>
                  </a:lnTo>
                  <a:lnTo>
                    <a:pt x="370776" y="195452"/>
                  </a:lnTo>
                  <a:lnTo>
                    <a:pt x="385699" y="195452"/>
                  </a:lnTo>
                  <a:lnTo>
                    <a:pt x="385699" y="179527"/>
                  </a:lnTo>
                  <a:close/>
                </a:path>
                <a:path w="427354" h="509269">
                  <a:moveTo>
                    <a:pt x="176580" y="56070"/>
                  </a:moveTo>
                  <a:lnTo>
                    <a:pt x="144449" y="56070"/>
                  </a:lnTo>
                  <a:lnTo>
                    <a:pt x="144449" y="125247"/>
                  </a:lnTo>
                  <a:lnTo>
                    <a:pt x="2260" y="165900"/>
                  </a:lnTo>
                  <a:lnTo>
                    <a:pt x="0" y="169405"/>
                  </a:lnTo>
                  <a:lnTo>
                    <a:pt x="495" y="173062"/>
                  </a:lnTo>
                  <a:lnTo>
                    <a:pt x="1028" y="176771"/>
                  </a:lnTo>
                  <a:lnTo>
                    <a:pt x="4178" y="179527"/>
                  </a:lnTo>
                  <a:lnTo>
                    <a:pt x="423113" y="179527"/>
                  </a:lnTo>
                  <a:lnTo>
                    <a:pt x="426262" y="176771"/>
                  </a:lnTo>
                  <a:lnTo>
                    <a:pt x="427291" y="169405"/>
                  </a:lnTo>
                  <a:lnTo>
                    <a:pt x="425018" y="165900"/>
                  </a:lnTo>
                  <a:lnTo>
                    <a:pt x="420459" y="164592"/>
                  </a:lnTo>
                  <a:lnTo>
                    <a:pt x="61201" y="164592"/>
                  </a:lnTo>
                  <a:lnTo>
                    <a:pt x="144449" y="140779"/>
                  </a:lnTo>
                  <a:lnTo>
                    <a:pt x="159359" y="140779"/>
                  </a:lnTo>
                  <a:lnTo>
                    <a:pt x="159359" y="138353"/>
                  </a:lnTo>
                  <a:lnTo>
                    <a:pt x="328684" y="138353"/>
                  </a:lnTo>
                  <a:lnTo>
                    <a:pt x="282841" y="125247"/>
                  </a:lnTo>
                  <a:lnTo>
                    <a:pt x="282841" y="123418"/>
                  </a:lnTo>
                  <a:lnTo>
                    <a:pt x="159359" y="123418"/>
                  </a:lnTo>
                  <a:lnTo>
                    <a:pt x="159359" y="62547"/>
                  </a:lnTo>
                  <a:lnTo>
                    <a:pt x="186294" y="62547"/>
                  </a:lnTo>
                  <a:lnTo>
                    <a:pt x="176580" y="56070"/>
                  </a:lnTo>
                  <a:close/>
                </a:path>
                <a:path w="427354" h="509269">
                  <a:moveTo>
                    <a:pt x="159359" y="140779"/>
                  </a:moveTo>
                  <a:lnTo>
                    <a:pt x="144449" y="140779"/>
                  </a:lnTo>
                  <a:lnTo>
                    <a:pt x="144449" y="164592"/>
                  </a:lnTo>
                  <a:lnTo>
                    <a:pt x="282841" y="164592"/>
                  </a:lnTo>
                  <a:lnTo>
                    <a:pt x="159359" y="164579"/>
                  </a:lnTo>
                  <a:lnTo>
                    <a:pt x="159359" y="140779"/>
                  </a:lnTo>
                  <a:close/>
                </a:path>
                <a:path w="427354" h="509269">
                  <a:moveTo>
                    <a:pt x="337169" y="140779"/>
                  </a:moveTo>
                  <a:lnTo>
                    <a:pt x="282841" y="140779"/>
                  </a:lnTo>
                  <a:lnTo>
                    <a:pt x="366102" y="164592"/>
                  </a:lnTo>
                  <a:lnTo>
                    <a:pt x="420459" y="164592"/>
                  </a:lnTo>
                  <a:lnTo>
                    <a:pt x="337169" y="140779"/>
                  </a:lnTo>
                  <a:close/>
                </a:path>
                <a:path w="427354" h="509269">
                  <a:moveTo>
                    <a:pt x="328684" y="138353"/>
                  </a:moveTo>
                  <a:lnTo>
                    <a:pt x="267893" y="138353"/>
                  </a:lnTo>
                  <a:lnTo>
                    <a:pt x="267893" y="164579"/>
                  </a:lnTo>
                  <a:lnTo>
                    <a:pt x="282841" y="164579"/>
                  </a:lnTo>
                  <a:lnTo>
                    <a:pt x="282841" y="140779"/>
                  </a:lnTo>
                  <a:lnTo>
                    <a:pt x="337169" y="140779"/>
                  </a:lnTo>
                  <a:lnTo>
                    <a:pt x="328684" y="138353"/>
                  </a:lnTo>
                  <a:close/>
                </a:path>
                <a:path w="427354" h="509269">
                  <a:moveTo>
                    <a:pt x="186294" y="62547"/>
                  </a:moveTo>
                  <a:lnTo>
                    <a:pt x="159359" y="62547"/>
                  </a:lnTo>
                  <a:lnTo>
                    <a:pt x="250710" y="123418"/>
                  </a:lnTo>
                  <a:lnTo>
                    <a:pt x="282841" y="123418"/>
                  </a:lnTo>
                  <a:lnTo>
                    <a:pt x="282841" y="116954"/>
                  </a:lnTo>
                  <a:lnTo>
                    <a:pt x="267893" y="116954"/>
                  </a:lnTo>
                  <a:lnTo>
                    <a:pt x="186294" y="62547"/>
                  </a:lnTo>
                  <a:close/>
                </a:path>
                <a:path w="427354" h="509269">
                  <a:moveTo>
                    <a:pt x="73748" y="71996"/>
                  </a:moveTo>
                  <a:lnTo>
                    <a:pt x="24345" y="71996"/>
                  </a:lnTo>
                  <a:lnTo>
                    <a:pt x="21005" y="75349"/>
                  </a:lnTo>
                  <a:lnTo>
                    <a:pt x="21005" y="114452"/>
                  </a:lnTo>
                  <a:lnTo>
                    <a:pt x="24345" y="117779"/>
                  </a:lnTo>
                  <a:lnTo>
                    <a:pt x="73748" y="117779"/>
                  </a:lnTo>
                  <a:lnTo>
                    <a:pt x="77076" y="114452"/>
                  </a:lnTo>
                  <a:lnTo>
                    <a:pt x="77076" y="102857"/>
                  </a:lnTo>
                  <a:lnTo>
                    <a:pt x="35940" y="102857"/>
                  </a:lnTo>
                  <a:lnTo>
                    <a:pt x="35940" y="86931"/>
                  </a:lnTo>
                  <a:lnTo>
                    <a:pt x="77076" y="86931"/>
                  </a:lnTo>
                  <a:lnTo>
                    <a:pt x="77076" y="75349"/>
                  </a:lnTo>
                  <a:lnTo>
                    <a:pt x="73748" y="71996"/>
                  </a:lnTo>
                  <a:close/>
                </a:path>
                <a:path w="427354" h="509269">
                  <a:moveTo>
                    <a:pt x="402932" y="71996"/>
                  </a:moveTo>
                  <a:lnTo>
                    <a:pt x="353542" y="71996"/>
                  </a:lnTo>
                  <a:lnTo>
                    <a:pt x="350189" y="75349"/>
                  </a:lnTo>
                  <a:lnTo>
                    <a:pt x="350189" y="114452"/>
                  </a:lnTo>
                  <a:lnTo>
                    <a:pt x="353542" y="117779"/>
                  </a:lnTo>
                  <a:lnTo>
                    <a:pt x="402932" y="117779"/>
                  </a:lnTo>
                  <a:lnTo>
                    <a:pt x="406260" y="114452"/>
                  </a:lnTo>
                  <a:lnTo>
                    <a:pt x="406260" y="102857"/>
                  </a:lnTo>
                  <a:lnTo>
                    <a:pt x="365125" y="102857"/>
                  </a:lnTo>
                  <a:lnTo>
                    <a:pt x="365125" y="86931"/>
                  </a:lnTo>
                  <a:lnTo>
                    <a:pt x="406260" y="86931"/>
                  </a:lnTo>
                  <a:lnTo>
                    <a:pt x="406260" y="75349"/>
                  </a:lnTo>
                  <a:lnTo>
                    <a:pt x="402932" y="71996"/>
                  </a:lnTo>
                  <a:close/>
                </a:path>
                <a:path w="427354" h="509269">
                  <a:moveTo>
                    <a:pt x="282841" y="56070"/>
                  </a:moveTo>
                  <a:lnTo>
                    <a:pt x="267893" y="56070"/>
                  </a:lnTo>
                  <a:lnTo>
                    <a:pt x="267893" y="116954"/>
                  </a:lnTo>
                  <a:lnTo>
                    <a:pt x="282841" y="116954"/>
                  </a:lnTo>
                  <a:lnTo>
                    <a:pt x="282841" y="56070"/>
                  </a:lnTo>
                  <a:close/>
                </a:path>
                <a:path w="427354" h="509269">
                  <a:moveTo>
                    <a:pt x="77076" y="86931"/>
                  </a:moveTo>
                  <a:lnTo>
                    <a:pt x="62153" y="86931"/>
                  </a:lnTo>
                  <a:lnTo>
                    <a:pt x="62153" y="102857"/>
                  </a:lnTo>
                  <a:lnTo>
                    <a:pt x="77076" y="102857"/>
                  </a:lnTo>
                  <a:lnTo>
                    <a:pt x="77076" y="86931"/>
                  </a:lnTo>
                  <a:close/>
                </a:path>
                <a:path w="427354" h="509269">
                  <a:moveTo>
                    <a:pt x="406260" y="86931"/>
                  </a:moveTo>
                  <a:lnTo>
                    <a:pt x="391350" y="86931"/>
                  </a:lnTo>
                  <a:lnTo>
                    <a:pt x="391350" y="102857"/>
                  </a:lnTo>
                  <a:lnTo>
                    <a:pt x="406260" y="102857"/>
                  </a:lnTo>
                  <a:lnTo>
                    <a:pt x="406260" y="86931"/>
                  </a:lnTo>
                  <a:close/>
                </a:path>
                <a:path w="427354" h="509269">
                  <a:moveTo>
                    <a:pt x="56502" y="56070"/>
                  </a:moveTo>
                  <a:lnTo>
                    <a:pt x="41579" y="56070"/>
                  </a:lnTo>
                  <a:lnTo>
                    <a:pt x="41579" y="71996"/>
                  </a:lnTo>
                  <a:lnTo>
                    <a:pt x="56502" y="71996"/>
                  </a:lnTo>
                  <a:lnTo>
                    <a:pt x="56502" y="56070"/>
                  </a:lnTo>
                  <a:close/>
                </a:path>
                <a:path w="427354" h="509269">
                  <a:moveTo>
                    <a:pt x="385699" y="56070"/>
                  </a:moveTo>
                  <a:lnTo>
                    <a:pt x="370776" y="56070"/>
                  </a:lnTo>
                  <a:lnTo>
                    <a:pt x="370776" y="71996"/>
                  </a:lnTo>
                  <a:lnTo>
                    <a:pt x="385699" y="71996"/>
                  </a:lnTo>
                  <a:lnTo>
                    <a:pt x="385699" y="56070"/>
                  </a:lnTo>
                  <a:close/>
                </a:path>
                <a:path w="427354" h="509269">
                  <a:moveTo>
                    <a:pt x="277304" y="241"/>
                  </a:moveTo>
                  <a:lnTo>
                    <a:pt x="149936" y="241"/>
                  </a:lnTo>
                  <a:lnTo>
                    <a:pt x="149720" y="304"/>
                  </a:lnTo>
                  <a:lnTo>
                    <a:pt x="2260" y="42430"/>
                  </a:lnTo>
                  <a:lnTo>
                    <a:pt x="0" y="45948"/>
                  </a:lnTo>
                  <a:lnTo>
                    <a:pt x="495" y="49618"/>
                  </a:lnTo>
                  <a:lnTo>
                    <a:pt x="1028" y="53314"/>
                  </a:lnTo>
                  <a:lnTo>
                    <a:pt x="4178" y="56070"/>
                  </a:lnTo>
                  <a:lnTo>
                    <a:pt x="423113" y="56070"/>
                  </a:lnTo>
                  <a:lnTo>
                    <a:pt x="426262" y="53314"/>
                  </a:lnTo>
                  <a:lnTo>
                    <a:pt x="427291" y="45948"/>
                  </a:lnTo>
                  <a:lnTo>
                    <a:pt x="425018" y="42430"/>
                  </a:lnTo>
                  <a:lnTo>
                    <a:pt x="420440" y="41122"/>
                  </a:lnTo>
                  <a:lnTo>
                    <a:pt x="159359" y="41122"/>
                  </a:lnTo>
                  <a:lnTo>
                    <a:pt x="61201" y="41109"/>
                  </a:lnTo>
                  <a:lnTo>
                    <a:pt x="144449" y="17348"/>
                  </a:lnTo>
                  <a:lnTo>
                    <a:pt x="159359" y="17348"/>
                  </a:lnTo>
                  <a:lnTo>
                    <a:pt x="159359" y="14922"/>
                  </a:lnTo>
                  <a:lnTo>
                    <a:pt x="328743" y="14922"/>
                  </a:lnTo>
                  <a:lnTo>
                    <a:pt x="277304" y="241"/>
                  </a:lnTo>
                  <a:close/>
                </a:path>
                <a:path w="427354" h="509269">
                  <a:moveTo>
                    <a:pt x="328743" y="14922"/>
                  </a:moveTo>
                  <a:lnTo>
                    <a:pt x="267893" y="14922"/>
                  </a:lnTo>
                  <a:lnTo>
                    <a:pt x="267893" y="41122"/>
                  </a:lnTo>
                  <a:lnTo>
                    <a:pt x="420440" y="41122"/>
                  </a:lnTo>
                  <a:lnTo>
                    <a:pt x="282841" y="41109"/>
                  </a:lnTo>
                  <a:lnTo>
                    <a:pt x="282841" y="17348"/>
                  </a:lnTo>
                  <a:lnTo>
                    <a:pt x="337233" y="17348"/>
                  </a:lnTo>
                  <a:lnTo>
                    <a:pt x="328743" y="14922"/>
                  </a:lnTo>
                  <a:close/>
                </a:path>
                <a:path w="427354" h="509269">
                  <a:moveTo>
                    <a:pt x="159359" y="17348"/>
                  </a:moveTo>
                  <a:lnTo>
                    <a:pt x="144449" y="17348"/>
                  </a:lnTo>
                  <a:lnTo>
                    <a:pt x="144449" y="41109"/>
                  </a:lnTo>
                  <a:lnTo>
                    <a:pt x="159359" y="41109"/>
                  </a:lnTo>
                  <a:lnTo>
                    <a:pt x="159359" y="17348"/>
                  </a:lnTo>
                  <a:close/>
                </a:path>
                <a:path w="427354" h="509269">
                  <a:moveTo>
                    <a:pt x="337233" y="17348"/>
                  </a:moveTo>
                  <a:lnTo>
                    <a:pt x="282841" y="17348"/>
                  </a:lnTo>
                  <a:lnTo>
                    <a:pt x="366090" y="41109"/>
                  </a:lnTo>
                  <a:lnTo>
                    <a:pt x="420395" y="41109"/>
                  </a:lnTo>
                  <a:lnTo>
                    <a:pt x="337233" y="17348"/>
                  </a:lnTo>
                  <a:close/>
                </a:path>
                <a:path w="427354" h="509269">
                  <a:moveTo>
                    <a:pt x="275882" y="0"/>
                  </a:moveTo>
                  <a:lnTo>
                    <a:pt x="151244" y="12"/>
                  </a:lnTo>
                  <a:lnTo>
                    <a:pt x="150355" y="139"/>
                  </a:lnTo>
                  <a:lnTo>
                    <a:pt x="150050" y="241"/>
                  </a:lnTo>
                  <a:lnTo>
                    <a:pt x="277241" y="241"/>
                  </a:lnTo>
                  <a:lnTo>
                    <a:pt x="276910" y="139"/>
                  </a:lnTo>
                  <a:lnTo>
                    <a:pt x="275882" y="0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5" name="object 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17280" y="2495435"/>
              <a:ext cx="1180680" cy="118056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415895" y="2476348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33184" y="0"/>
                  </a:moveTo>
                  <a:lnTo>
                    <a:pt x="484722" y="2183"/>
                  </a:lnTo>
                  <a:lnTo>
                    <a:pt x="437465" y="8606"/>
                  </a:lnTo>
                  <a:lnTo>
                    <a:pt x="391603" y="19078"/>
                  </a:lnTo>
                  <a:lnTo>
                    <a:pt x="347326" y="33412"/>
                  </a:lnTo>
                  <a:lnTo>
                    <a:pt x="304822" y="51416"/>
                  </a:lnTo>
                  <a:lnTo>
                    <a:pt x="264282" y="72901"/>
                  </a:lnTo>
                  <a:lnTo>
                    <a:pt x="225895" y="97677"/>
                  </a:lnTo>
                  <a:lnTo>
                    <a:pt x="189851" y="125555"/>
                  </a:lnTo>
                  <a:lnTo>
                    <a:pt x="156340" y="156344"/>
                  </a:lnTo>
                  <a:lnTo>
                    <a:pt x="125551" y="189856"/>
                  </a:lnTo>
                  <a:lnTo>
                    <a:pt x="97673" y="225900"/>
                  </a:lnTo>
                  <a:lnTo>
                    <a:pt x="72898" y="264287"/>
                  </a:lnTo>
                  <a:lnTo>
                    <a:pt x="51414" y="304827"/>
                  </a:lnTo>
                  <a:lnTo>
                    <a:pt x="33410" y="347331"/>
                  </a:lnTo>
                  <a:lnTo>
                    <a:pt x="19078" y="391608"/>
                  </a:lnTo>
                  <a:lnTo>
                    <a:pt x="8605" y="437469"/>
                  </a:lnTo>
                  <a:lnTo>
                    <a:pt x="2183" y="484724"/>
                  </a:lnTo>
                  <a:lnTo>
                    <a:pt x="0" y="533184"/>
                  </a:lnTo>
                  <a:lnTo>
                    <a:pt x="2183" y="581645"/>
                  </a:lnTo>
                  <a:lnTo>
                    <a:pt x="8605" y="628901"/>
                  </a:lnTo>
                  <a:lnTo>
                    <a:pt x="19078" y="674763"/>
                  </a:lnTo>
                  <a:lnTo>
                    <a:pt x="33410" y="719040"/>
                  </a:lnTo>
                  <a:lnTo>
                    <a:pt x="51414" y="761543"/>
                  </a:lnTo>
                  <a:lnTo>
                    <a:pt x="72898" y="802082"/>
                  </a:lnTo>
                  <a:lnTo>
                    <a:pt x="97673" y="840468"/>
                  </a:lnTo>
                  <a:lnTo>
                    <a:pt x="125551" y="876511"/>
                  </a:lnTo>
                  <a:lnTo>
                    <a:pt x="156340" y="910021"/>
                  </a:lnTo>
                  <a:lnTo>
                    <a:pt x="189851" y="940809"/>
                  </a:lnTo>
                  <a:lnTo>
                    <a:pt x="225895" y="968685"/>
                  </a:lnTo>
                  <a:lnTo>
                    <a:pt x="264282" y="993460"/>
                  </a:lnTo>
                  <a:lnTo>
                    <a:pt x="304822" y="1014943"/>
                  </a:lnTo>
                  <a:lnTo>
                    <a:pt x="347326" y="1032946"/>
                  </a:lnTo>
                  <a:lnTo>
                    <a:pt x="391603" y="1047278"/>
                  </a:lnTo>
                  <a:lnTo>
                    <a:pt x="437465" y="1057750"/>
                  </a:lnTo>
                  <a:lnTo>
                    <a:pt x="484722" y="1064172"/>
                  </a:lnTo>
                  <a:lnTo>
                    <a:pt x="533184" y="1066355"/>
                  </a:lnTo>
                  <a:lnTo>
                    <a:pt x="581643" y="1064172"/>
                  </a:lnTo>
                  <a:lnTo>
                    <a:pt x="628898" y="1057750"/>
                  </a:lnTo>
                  <a:lnTo>
                    <a:pt x="674758" y="1047278"/>
                  </a:lnTo>
                  <a:lnTo>
                    <a:pt x="719035" y="1032946"/>
                  </a:lnTo>
                  <a:lnTo>
                    <a:pt x="761537" y="1014943"/>
                  </a:lnTo>
                  <a:lnTo>
                    <a:pt x="802076" y="993460"/>
                  </a:lnTo>
                  <a:lnTo>
                    <a:pt x="840462" y="968685"/>
                  </a:lnTo>
                  <a:lnTo>
                    <a:pt x="876506" y="940809"/>
                  </a:lnTo>
                  <a:lnTo>
                    <a:pt x="910016" y="910021"/>
                  </a:lnTo>
                  <a:lnTo>
                    <a:pt x="940805" y="876511"/>
                  </a:lnTo>
                  <a:lnTo>
                    <a:pt x="968682" y="840468"/>
                  </a:lnTo>
                  <a:lnTo>
                    <a:pt x="993457" y="802082"/>
                  </a:lnTo>
                  <a:lnTo>
                    <a:pt x="1014941" y="761543"/>
                  </a:lnTo>
                  <a:lnTo>
                    <a:pt x="1032944" y="719040"/>
                  </a:lnTo>
                  <a:lnTo>
                    <a:pt x="1047277" y="674763"/>
                  </a:lnTo>
                  <a:lnTo>
                    <a:pt x="1057749" y="628901"/>
                  </a:lnTo>
                  <a:lnTo>
                    <a:pt x="1064172" y="581645"/>
                  </a:lnTo>
                  <a:lnTo>
                    <a:pt x="1066355" y="533184"/>
                  </a:lnTo>
                  <a:lnTo>
                    <a:pt x="1064172" y="484724"/>
                  </a:lnTo>
                  <a:lnTo>
                    <a:pt x="1057749" y="437469"/>
                  </a:lnTo>
                  <a:lnTo>
                    <a:pt x="1047277" y="391608"/>
                  </a:lnTo>
                  <a:lnTo>
                    <a:pt x="1032944" y="347331"/>
                  </a:lnTo>
                  <a:lnTo>
                    <a:pt x="1014941" y="304827"/>
                  </a:lnTo>
                  <a:lnTo>
                    <a:pt x="993457" y="264287"/>
                  </a:lnTo>
                  <a:lnTo>
                    <a:pt x="968682" y="225900"/>
                  </a:lnTo>
                  <a:lnTo>
                    <a:pt x="940805" y="189856"/>
                  </a:lnTo>
                  <a:lnTo>
                    <a:pt x="910016" y="156344"/>
                  </a:lnTo>
                  <a:lnTo>
                    <a:pt x="876506" y="125555"/>
                  </a:lnTo>
                  <a:lnTo>
                    <a:pt x="840462" y="97677"/>
                  </a:lnTo>
                  <a:lnTo>
                    <a:pt x="802076" y="72901"/>
                  </a:lnTo>
                  <a:lnTo>
                    <a:pt x="761537" y="51416"/>
                  </a:lnTo>
                  <a:lnTo>
                    <a:pt x="719035" y="33412"/>
                  </a:lnTo>
                  <a:lnTo>
                    <a:pt x="674758" y="19078"/>
                  </a:lnTo>
                  <a:lnTo>
                    <a:pt x="628898" y="8606"/>
                  </a:lnTo>
                  <a:lnTo>
                    <a:pt x="581643" y="2183"/>
                  </a:lnTo>
                  <a:lnTo>
                    <a:pt x="5331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428217" y="2488699"/>
              <a:ext cx="1042035" cy="1042035"/>
            </a:xfrm>
            <a:custGeom>
              <a:avLst/>
              <a:gdLst/>
              <a:ahLst/>
              <a:cxnLst/>
              <a:rect l="l" t="t" r="r" b="b"/>
              <a:pathLst>
                <a:path w="1042034" h="1042035">
                  <a:moveTo>
                    <a:pt x="520877" y="0"/>
                  </a:moveTo>
                  <a:lnTo>
                    <a:pt x="473466" y="2128"/>
                  </a:lnTo>
                  <a:lnTo>
                    <a:pt x="427247" y="8390"/>
                  </a:lnTo>
                  <a:lnTo>
                    <a:pt x="382405" y="18603"/>
                  </a:lnTo>
                  <a:lnTo>
                    <a:pt x="339123" y="32583"/>
                  </a:lnTo>
                  <a:lnTo>
                    <a:pt x="297586" y="50145"/>
                  </a:lnTo>
                  <a:lnTo>
                    <a:pt x="257977" y="71106"/>
                  </a:lnTo>
                  <a:lnTo>
                    <a:pt x="220480" y="95282"/>
                  </a:lnTo>
                  <a:lnTo>
                    <a:pt x="185279" y="122489"/>
                  </a:lnTo>
                  <a:lnTo>
                    <a:pt x="152558" y="152544"/>
                  </a:lnTo>
                  <a:lnTo>
                    <a:pt x="122501" y="185262"/>
                  </a:lnTo>
                  <a:lnTo>
                    <a:pt x="95291" y="220460"/>
                  </a:lnTo>
                  <a:lnTo>
                    <a:pt x="71113" y="257954"/>
                  </a:lnTo>
                  <a:lnTo>
                    <a:pt x="50150" y="297561"/>
                  </a:lnTo>
                  <a:lnTo>
                    <a:pt x="32586" y="339095"/>
                  </a:lnTo>
                  <a:lnTo>
                    <a:pt x="18605" y="382374"/>
                  </a:lnTo>
                  <a:lnTo>
                    <a:pt x="8391" y="427213"/>
                  </a:lnTo>
                  <a:lnTo>
                    <a:pt x="2128" y="473430"/>
                  </a:lnTo>
                  <a:lnTo>
                    <a:pt x="0" y="520839"/>
                  </a:lnTo>
                  <a:lnTo>
                    <a:pt x="2128" y="568247"/>
                  </a:lnTo>
                  <a:lnTo>
                    <a:pt x="8391" y="614462"/>
                  </a:lnTo>
                  <a:lnTo>
                    <a:pt x="18605" y="659300"/>
                  </a:lnTo>
                  <a:lnTo>
                    <a:pt x="32586" y="702578"/>
                  </a:lnTo>
                  <a:lnTo>
                    <a:pt x="50150" y="744112"/>
                  </a:lnTo>
                  <a:lnTo>
                    <a:pt x="71113" y="783718"/>
                  </a:lnTo>
                  <a:lnTo>
                    <a:pt x="95291" y="821213"/>
                  </a:lnTo>
                  <a:lnTo>
                    <a:pt x="122501" y="856411"/>
                  </a:lnTo>
                  <a:lnTo>
                    <a:pt x="152558" y="889130"/>
                  </a:lnTo>
                  <a:lnTo>
                    <a:pt x="185279" y="919185"/>
                  </a:lnTo>
                  <a:lnTo>
                    <a:pt x="220480" y="946393"/>
                  </a:lnTo>
                  <a:lnTo>
                    <a:pt x="257977" y="970570"/>
                  </a:lnTo>
                  <a:lnTo>
                    <a:pt x="297586" y="991531"/>
                  </a:lnTo>
                  <a:lnTo>
                    <a:pt x="339123" y="1009094"/>
                  </a:lnTo>
                  <a:lnTo>
                    <a:pt x="382405" y="1023074"/>
                  </a:lnTo>
                  <a:lnTo>
                    <a:pt x="427247" y="1033288"/>
                  </a:lnTo>
                  <a:lnTo>
                    <a:pt x="473466" y="1039550"/>
                  </a:lnTo>
                  <a:lnTo>
                    <a:pt x="520877" y="1041679"/>
                  </a:lnTo>
                  <a:lnTo>
                    <a:pt x="568283" y="1039550"/>
                  </a:lnTo>
                  <a:lnTo>
                    <a:pt x="614496" y="1033288"/>
                  </a:lnTo>
                  <a:lnTo>
                    <a:pt x="659334" y="1023074"/>
                  </a:lnTo>
                  <a:lnTo>
                    <a:pt x="702611" y="1009094"/>
                  </a:lnTo>
                  <a:lnTo>
                    <a:pt x="744145" y="991531"/>
                  </a:lnTo>
                  <a:lnTo>
                    <a:pt x="783751" y="970570"/>
                  </a:lnTo>
                  <a:lnTo>
                    <a:pt x="821245" y="946393"/>
                  </a:lnTo>
                  <a:lnTo>
                    <a:pt x="856444" y="919185"/>
                  </a:lnTo>
                  <a:lnTo>
                    <a:pt x="889163" y="889130"/>
                  </a:lnTo>
                  <a:lnTo>
                    <a:pt x="919219" y="856411"/>
                  </a:lnTo>
                  <a:lnTo>
                    <a:pt x="946428" y="821213"/>
                  </a:lnTo>
                  <a:lnTo>
                    <a:pt x="970605" y="783718"/>
                  </a:lnTo>
                  <a:lnTo>
                    <a:pt x="991567" y="744112"/>
                  </a:lnTo>
                  <a:lnTo>
                    <a:pt x="1009131" y="702578"/>
                  </a:lnTo>
                  <a:lnTo>
                    <a:pt x="1023111" y="659300"/>
                  </a:lnTo>
                  <a:lnTo>
                    <a:pt x="1033325" y="614462"/>
                  </a:lnTo>
                  <a:lnTo>
                    <a:pt x="1039588" y="568247"/>
                  </a:lnTo>
                  <a:lnTo>
                    <a:pt x="1041717" y="520839"/>
                  </a:lnTo>
                  <a:lnTo>
                    <a:pt x="1039588" y="473430"/>
                  </a:lnTo>
                  <a:lnTo>
                    <a:pt x="1033325" y="427213"/>
                  </a:lnTo>
                  <a:lnTo>
                    <a:pt x="1023111" y="382374"/>
                  </a:lnTo>
                  <a:lnTo>
                    <a:pt x="1009131" y="339095"/>
                  </a:lnTo>
                  <a:lnTo>
                    <a:pt x="991567" y="297561"/>
                  </a:lnTo>
                  <a:lnTo>
                    <a:pt x="970605" y="257954"/>
                  </a:lnTo>
                  <a:lnTo>
                    <a:pt x="946428" y="220460"/>
                  </a:lnTo>
                  <a:lnTo>
                    <a:pt x="919219" y="185262"/>
                  </a:lnTo>
                  <a:lnTo>
                    <a:pt x="889163" y="152544"/>
                  </a:lnTo>
                  <a:lnTo>
                    <a:pt x="856444" y="122489"/>
                  </a:lnTo>
                  <a:lnTo>
                    <a:pt x="821245" y="95282"/>
                  </a:lnTo>
                  <a:lnTo>
                    <a:pt x="783751" y="71106"/>
                  </a:lnTo>
                  <a:lnTo>
                    <a:pt x="744145" y="50145"/>
                  </a:lnTo>
                  <a:lnTo>
                    <a:pt x="702611" y="32583"/>
                  </a:lnTo>
                  <a:lnTo>
                    <a:pt x="659334" y="18603"/>
                  </a:lnTo>
                  <a:lnTo>
                    <a:pt x="614496" y="8390"/>
                  </a:lnTo>
                  <a:lnTo>
                    <a:pt x="568283" y="2128"/>
                  </a:lnTo>
                  <a:lnTo>
                    <a:pt x="520877" y="0"/>
                  </a:lnTo>
                  <a:close/>
                </a:path>
              </a:pathLst>
            </a:custGeom>
            <a:solidFill>
              <a:srgbClr val="BECDC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78952" y="2539416"/>
              <a:ext cx="940244" cy="94021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673344" y="2803000"/>
              <a:ext cx="551815" cy="412750"/>
            </a:xfrm>
            <a:custGeom>
              <a:avLst/>
              <a:gdLst/>
              <a:ahLst/>
              <a:cxnLst/>
              <a:rect l="l" t="t" r="r" b="b"/>
              <a:pathLst>
                <a:path w="551815" h="412750">
                  <a:moveTo>
                    <a:pt x="511162" y="182791"/>
                  </a:moveTo>
                  <a:lnTo>
                    <a:pt x="488200" y="182791"/>
                  </a:lnTo>
                  <a:lnTo>
                    <a:pt x="488200" y="266585"/>
                  </a:lnTo>
                  <a:lnTo>
                    <a:pt x="478472" y="271677"/>
                  </a:lnTo>
                  <a:lnTo>
                    <a:pt x="470803" y="279400"/>
                  </a:lnTo>
                  <a:lnTo>
                    <a:pt x="465774" y="289170"/>
                  </a:lnTo>
                  <a:lnTo>
                    <a:pt x="463969" y="300405"/>
                  </a:lnTo>
                  <a:lnTo>
                    <a:pt x="465461" y="310635"/>
                  </a:lnTo>
                  <a:lnTo>
                    <a:pt x="469647" y="319705"/>
                  </a:lnTo>
                  <a:lnTo>
                    <a:pt x="476093" y="327185"/>
                  </a:lnTo>
                  <a:lnTo>
                    <a:pt x="484365" y="332651"/>
                  </a:lnTo>
                  <a:lnTo>
                    <a:pt x="458609" y="400570"/>
                  </a:lnTo>
                  <a:lnTo>
                    <a:pt x="459092" y="404545"/>
                  </a:lnTo>
                  <a:lnTo>
                    <a:pt x="463397" y="410756"/>
                  </a:lnTo>
                  <a:lnTo>
                    <a:pt x="466915" y="412623"/>
                  </a:lnTo>
                  <a:lnTo>
                    <a:pt x="532460" y="412623"/>
                  </a:lnTo>
                  <a:lnTo>
                    <a:pt x="535990" y="410756"/>
                  </a:lnTo>
                  <a:lnTo>
                    <a:pt x="538149" y="407657"/>
                  </a:lnTo>
                  <a:lnTo>
                    <a:pt x="540283" y="404545"/>
                  </a:lnTo>
                  <a:lnTo>
                    <a:pt x="540766" y="400570"/>
                  </a:lnTo>
                  <a:lnTo>
                    <a:pt x="536633" y="389661"/>
                  </a:lnTo>
                  <a:lnTo>
                    <a:pt x="487324" y="389661"/>
                  </a:lnTo>
                  <a:lnTo>
                    <a:pt x="499681" y="357047"/>
                  </a:lnTo>
                  <a:lnTo>
                    <a:pt x="524278" y="357047"/>
                  </a:lnTo>
                  <a:lnTo>
                    <a:pt x="515035" y="332651"/>
                  </a:lnTo>
                  <a:lnTo>
                    <a:pt x="523292" y="327185"/>
                  </a:lnTo>
                  <a:lnTo>
                    <a:pt x="529731" y="319705"/>
                  </a:lnTo>
                  <a:lnTo>
                    <a:pt x="532763" y="313131"/>
                  </a:lnTo>
                  <a:lnTo>
                    <a:pt x="492658" y="313131"/>
                  </a:lnTo>
                  <a:lnTo>
                    <a:pt x="486943" y="307428"/>
                  </a:lnTo>
                  <a:lnTo>
                    <a:pt x="486943" y="293395"/>
                  </a:lnTo>
                  <a:lnTo>
                    <a:pt x="492633" y="287718"/>
                  </a:lnTo>
                  <a:lnTo>
                    <a:pt x="532824" y="287667"/>
                  </a:lnTo>
                  <a:lnTo>
                    <a:pt x="528566" y="279400"/>
                  </a:lnTo>
                  <a:lnTo>
                    <a:pt x="520892" y="271677"/>
                  </a:lnTo>
                  <a:lnTo>
                    <a:pt x="511162" y="266585"/>
                  </a:lnTo>
                  <a:lnTo>
                    <a:pt x="511162" y="182791"/>
                  </a:lnTo>
                  <a:close/>
                </a:path>
                <a:path w="551815" h="412750">
                  <a:moveTo>
                    <a:pt x="524278" y="357047"/>
                  </a:moveTo>
                  <a:lnTo>
                    <a:pt x="499681" y="357047"/>
                  </a:lnTo>
                  <a:lnTo>
                    <a:pt x="512038" y="389661"/>
                  </a:lnTo>
                  <a:lnTo>
                    <a:pt x="536633" y="389661"/>
                  </a:lnTo>
                  <a:lnTo>
                    <a:pt x="524278" y="357047"/>
                  </a:lnTo>
                  <a:close/>
                </a:path>
                <a:path w="551815" h="412750">
                  <a:moveTo>
                    <a:pt x="277634" y="0"/>
                  </a:moveTo>
                  <a:lnTo>
                    <a:pt x="273837" y="0"/>
                  </a:lnTo>
                  <a:lnTo>
                    <a:pt x="2438" y="135712"/>
                  </a:lnTo>
                  <a:lnTo>
                    <a:pt x="0" y="139700"/>
                  </a:lnTo>
                  <a:lnTo>
                    <a:pt x="0" y="148386"/>
                  </a:lnTo>
                  <a:lnTo>
                    <a:pt x="2438" y="152349"/>
                  </a:lnTo>
                  <a:lnTo>
                    <a:pt x="93827" y="198043"/>
                  </a:lnTo>
                  <a:lnTo>
                    <a:pt x="93827" y="285864"/>
                  </a:lnTo>
                  <a:lnTo>
                    <a:pt x="128483" y="343334"/>
                  </a:lnTo>
                  <a:lnTo>
                    <a:pt x="167641" y="364146"/>
                  </a:lnTo>
                  <a:lnTo>
                    <a:pt x="217652" y="377712"/>
                  </a:lnTo>
                  <a:lnTo>
                    <a:pt x="275742" y="382562"/>
                  </a:lnTo>
                  <a:lnTo>
                    <a:pt x="333831" y="377712"/>
                  </a:lnTo>
                  <a:lnTo>
                    <a:pt x="383843" y="364146"/>
                  </a:lnTo>
                  <a:lnTo>
                    <a:pt x="392395" y="359600"/>
                  </a:lnTo>
                  <a:lnTo>
                    <a:pt x="275742" y="359600"/>
                  </a:lnTo>
                  <a:lnTo>
                    <a:pt x="243553" y="358043"/>
                  </a:lnTo>
                  <a:lnTo>
                    <a:pt x="185157" y="346018"/>
                  </a:lnTo>
                  <a:lnTo>
                    <a:pt x="141878" y="324720"/>
                  </a:lnTo>
                  <a:lnTo>
                    <a:pt x="116814" y="285864"/>
                  </a:lnTo>
                  <a:lnTo>
                    <a:pt x="116814" y="209550"/>
                  </a:lnTo>
                  <a:lnTo>
                    <a:pt x="168173" y="209550"/>
                  </a:lnTo>
                  <a:lnTo>
                    <a:pt x="37160" y="144043"/>
                  </a:lnTo>
                  <a:lnTo>
                    <a:pt x="275742" y="24752"/>
                  </a:lnTo>
                  <a:lnTo>
                    <a:pt x="327110" y="24752"/>
                  </a:lnTo>
                  <a:lnTo>
                    <a:pt x="277634" y="0"/>
                  </a:lnTo>
                  <a:close/>
                </a:path>
                <a:path w="551815" h="412750">
                  <a:moveTo>
                    <a:pt x="457657" y="209550"/>
                  </a:moveTo>
                  <a:lnTo>
                    <a:pt x="434670" y="209550"/>
                  </a:lnTo>
                  <a:lnTo>
                    <a:pt x="434670" y="285864"/>
                  </a:lnTo>
                  <a:lnTo>
                    <a:pt x="431757" y="299289"/>
                  </a:lnTo>
                  <a:lnTo>
                    <a:pt x="391109" y="335838"/>
                  </a:lnTo>
                  <a:lnTo>
                    <a:pt x="338354" y="353467"/>
                  </a:lnTo>
                  <a:lnTo>
                    <a:pt x="275742" y="359600"/>
                  </a:lnTo>
                  <a:lnTo>
                    <a:pt x="392395" y="359600"/>
                  </a:lnTo>
                  <a:lnTo>
                    <a:pt x="423001" y="343334"/>
                  </a:lnTo>
                  <a:lnTo>
                    <a:pt x="448530" y="316749"/>
                  </a:lnTo>
                  <a:lnTo>
                    <a:pt x="457657" y="285864"/>
                  </a:lnTo>
                  <a:lnTo>
                    <a:pt x="457657" y="209550"/>
                  </a:lnTo>
                  <a:close/>
                </a:path>
                <a:path w="551815" h="412750">
                  <a:moveTo>
                    <a:pt x="532824" y="287667"/>
                  </a:moveTo>
                  <a:lnTo>
                    <a:pt x="499618" y="287667"/>
                  </a:lnTo>
                  <a:lnTo>
                    <a:pt x="506730" y="287718"/>
                  </a:lnTo>
                  <a:lnTo>
                    <a:pt x="512419" y="293395"/>
                  </a:lnTo>
                  <a:lnTo>
                    <a:pt x="512419" y="307428"/>
                  </a:lnTo>
                  <a:lnTo>
                    <a:pt x="506704" y="313131"/>
                  </a:lnTo>
                  <a:lnTo>
                    <a:pt x="532763" y="313131"/>
                  </a:lnTo>
                  <a:lnTo>
                    <a:pt x="533914" y="310635"/>
                  </a:lnTo>
                  <a:lnTo>
                    <a:pt x="535406" y="300405"/>
                  </a:lnTo>
                  <a:lnTo>
                    <a:pt x="533599" y="289170"/>
                  </a:lnTo>
                  <a:lnTo>
                    <a:pt x="532824" y="287667"/>
                  </a:lnTo>
                  <a:close/>
                </a:path>
                <a:path w="551815" h="412750">
                  <a:moveTo>
                    <a:pt x="168173" y="209550"/>
                  </a:moveTo>
                  <a:lnTo>
                    <a:pt x="116814" y="209550"/>
                  </a:lnTo>
                  <a:lnTo>
                    <a:pt x="272211" y="287261"/>
                  </a:lnTo>
                  <a:lnTo>
                    <a:pt x="273989" y="287667"/>
                  </a:lnTo>
                  <a:lnTo>
                    <a:pt x="277507" y="287667"/>
                  </a:lnTo>
                  <a:lnTo>
                    <a:pt x="279260" y="287261"/>
                  </a:lnTo>
                  <a:lnTo>
                    <a:pt x="327109" y="263334"/>
                  </a:lnTo>
                  <a:lnTo>
                    <a:pt x="275742" y="263334"/>
                  </a:lnTo>
                  <a:lnTo>
                    <a:pt x="168173" y="209550"/>
                  </a:lnTo>
                  <a:close/>
                </a:path>
                <a:path w="551815" h="412750">
                  <a:moveTo>
                    <a:pt x="270446" y="132016"/>
                  </a:moveTo>
                  <a:lnTo>
                    <a:pt x="264858" y="136690"/>
                  </a:lnTo>
                  <a:lnTo>
                    <a:pt x="263728" y="149339"/>
                  </a:lnTo>
                  <a:lnTo>
                    <a:pt x="268389" y="154901"/>
                  </a:lnTo>
                  <a:lnTo>
                    <a:pt x="458254" y="172072"/>
                  </a:lnTo>
                  <a:lnTo>
                    <a:pt x="275742" y="263334"/>
                  </a:lnTo>
                  <a:lnTo>
                    <a:pt x="327109" y="263334"/>
                  </a:lnTo>
                  <a:lnTo>
                    <a:pt x="434670" y="209550"/>
                  </a:lnTo>
                  <a:lnTo>
                    <a:pt x="457657" y="209550"/>
                  </a:lnTo>
                  <a:lnTo>
                    <a:pt x="457657" y="198043"/>
                  </a:lnTo>
                  <a:lnTo>
                    <a:pt x="488200" y="182791"/>
                  </a:lnTo>
                  <a:lnTo>
                    <a:pt x="511162" y="182791"/>
                  </a:lnTo>
                  <a:lnTo>
                    <a:pt x="511162" y="171297"/>
                  </a:lnTo>
                  <a:lnTo>
                    <a:pt x="548695" y="152514"/>
                  </a:lnTo>
                  <a:lnTo>
                    <a:pt x="497357" y="152514"/>
                  </a:lnTo>
                  <a:lnTo>
                    <a:pt x="270446" y="132016"/>
                  </a:lnTo>
                  <a:close/>
                </a:path>
                <a:path w="551815" h="412750">
                  <a:moveTo>
                    <a:pt x="327110" y="24752"/>
                  </a:moveTo>
                  <a:lnTo>
                    <a:pt x="275742" y="24752"/>
                  </a:lnTo>
                  <a:lnTo>
                    <a:pt x="514311" y="144043"/>
                  </a:lnTo>
                  <a:lnTo>
                    <a:pt x="497357" y="152514"/>
                  </a:lnTo>
                  <a:lnTo>
                    <a:pt x="548695" y="152514"/>
                  </a:lnTo>
                  <a:lnTo>
                    <a:pt x="549021" y="152349"/>
                  </a:lnTo>
                  <a:lnTo>
                    <a:pt x="551497" y="148386"/>
                  </a:lnTo>
                  <a:lnTo>
                    <a:pt x="551497" y="139700"/>
                  </a:lnTo>
                  <a:lnTo>
                    <a:pt x="549021" y="135712"/>
                  </a:lnTo>
                  <a:lnTo>
                    <a:pt x="327110" y="24752"/>
                  </a:lnTo>
                  <a:close/>
                </a:path>
              </a:pathLst>
            </a:custGeom>
            <a:solidFill>
              <a:srgbClr val="525D6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57466" y="942213"/>
              <a:ext cx="1180642" cy="118054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956077" y="923109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33184" y="0"/>
                  </a:moveTo>
                  <a:lnTo>
                    <a:pt x="484722" y="2183"/>
                  </a:lnTo>
                  <a:lnTo>
                    <a:pt x="437465" y="8606"/>
                  </a:lnTo>
                  <a:lnTo>
                    <a:pt x="391603" y="19078"/>
                  </a:lnTo>
                  <a:lnTo>
                    <a:pt x="347326" y="33412"/>
                  </a:lnTo>
                  <a:lnTo>
                    <a:pt x="304822" y="51416"/>
                  </a:lnTo>
                  <a:lnTo>
                    <a:pt x="264282" y="72901"/>
                  </a:lnTo>
                  <a:lnTo>
                    <a:pt x="225895" y="97677"/>
                  </a:lnTo>
                  <a:lnTo>
                    <a:pt x="189851" y="125555"/>
                  </a:lnTo>
                  <a:lnTo>
                    <a:pt x="156340" y="156344"/>
                  </a:lnTo>
                  <a:lnTo>
                    <a:pt x="125551" y="189856"/>
                  </a:lnTo>
                  <a:lnTo>
                    <a:pt x="97673" y="225900"/>
                  </a:lnTo>
                  <a:lnTo>
                    <a:pt x="72898" y="264287"/>
                  </a:lnTo>
                  <a:lnTo>
                    <a:pt x="51414" y="304827"/>
                  </a:lnTo>
                  <a:lnTo>
                    <a:pt x="33410" y="347331"/>
                  </a:lnTo>
                  <a:lnTo>
                    <a:pt x="19078" y="391608"/>
                  </a:lnTo>
                  <a:lnTo>
                    <a:pt x="8605" y="437469"/>
                  </a:lnTo>
                  <a:lnTo>
                    <a:pt x="2183" y="484724"/>
                  </a:lnTo>
                  <a:lnTo>
                    <a:pt x="0" y="533184"/>
                  </a:lnTo>
                  <a:lnTo>
                    <a:pt x="2183" y="581643"/>
                  </a:lnTo>
                  <a:lnTo>
                    <a:pt x="8605" y="628898"/>
                  </a:lnTo>
                  <a:lnTo>
                    <a:pt x="19078" y="674758"/>
                  </a:lnTo>
                  <a:lnTo>
                    <a:pt x="33410" y="719035"/>
                  </a:lnTo>
                  <a:lnTo>
                    <a:pt x="51414" y="761537"/>
                  </a:lnTo>
                  <a:lnTo>
                    <a:pt x="72898" y="802076"/>
                  </a:lnTo>
                  <a:lnTo>
                    <a:pt x="97673" y="840462"/>
                  </a:lnTo>
                  <a:lnTo>
                    <a:pt x="125551" y="876506"/>
                  </a:lnTo>
                  <a:lnTo>
                    <a:pt x="156340" y="910016"/>
                  </a:lnTo>
                  <a:lnTo>
                    <a:pt x="189851" y="940805"/>
                  </a:lnTo>
                  <a:lnTo>
                    <a:pt x="225895" y="968682"/>
                  </a:lnTo>
                  <a:lnTo>
                    <a:pt x="264282" y="993457"/>
                  </a:lnTo>
                  <a:lnTo>
                    <a:pt x="304822" y="1014941"/>
                  </a:lnTo>
                  <a:lnTo>
                    <a:pt x="347326" y="1032944"/>
                  </a:lnTo>
                  <a:lnTo>
                    <a:pt x="391603" y="1047277"/>
                  </a:lnTo>
                  <a:lnTo>
                    <a:pt x="437465" y="1057749"/>
                  </a:lnTo>
                  <a:lnTo>
                    <a:pt x="484722" y="1064172"/>
                  </a:lnTo>
                  <a:lnTo>
                    <a:pt x="533184" y="1066355"/>
                  </a:lnTo>
                  <a:lnTo>
                    <a:pt x="581643" y="1064172"/>
                  </a:lnTo>
                  <a:lnTo>
                    <a:pt x="628898" y="1057749"/>
                  </a:lnTo>
                  <a:lnTo>
                    <a:pt x="674758" y="1047277"/>
                  </a:lnTo>
                  <a:lnTo>
                    <a:pt x="719035" y="1032944"/>
                  </a:lnTo>
                  <a:lnTo>
                    <a:pt x="761537" y="1014941"/>
                  </a:lnTo>
                  <a:lnTo>
                    <a:pt x="802076" y="993457"/>
                  </a:lnTo>
                  <a:lnTo>
                    <a:pt x="840462" y="968682"/>
                  </a:lnTo>
                  <a:lnTo>
                    <a:pt x="876506" y="940805"/>
                  </a:lnTo>
                  <a:lnTo>
                    <a:pt x="910016" y="910016"/>
                  </a:lnTo>
                  <a:lnTo>
                    <a:pt x="940805" y="876506"/>
                  </a:lnTo>
                  <a:lnTo>
                    <a:pt x="968682" y="840462"/>
                  </a:lnTo>
                  <a:lnTo>
                    <a:pt x="993457" y="802076"/>
                  </a:lnTo>
                  <a:lnTo>
                    <a:pt x="1014941" y="761537"/>
                  </a:lnTo>
                  <a:lnTo>
                    <a:pt x="1032944" y="719035"/>
                  </a:lnTo>
                  <a:lnTo>
                    <a:pt x="1047277" y="674758"/>
                  </a:lnTo>
                  <a:lnTo>
                    <a:pt x="1057749" y="628898"/>
                  </a:lnTo>
                  <a:lnTo>
                    <a:pt x="1064172" y="581643"/>
                  </a:lnTo>
                  <a:lnTo>
                    <a:pt x="1066355" y="533184"/>
                  </a:lnTo>
                  <a:lnTo>
                    <a:pt x="1064172" y="484724"/>
                  </a:lnTo>
                  <a:lnTo>
                    <a:pt x="1057749" y="437469"/>
                  </a:lnTo>
                  <a:lnTo>
                    <a:pt x="1047277" y="391608"/>
                  </a:lnTo>
                  <a:lnTo>
                    <a:pt x="1032944" y="347331"/>
                  </a:lnTo>
                  <a:lnTo>
                    <a:pt x="1014941" y="304827"/>
                  </a:lnTo>
                  <a:lnTo>
                    <a:pt x="993457" y="264287"/>
                  </a:lnTo>
                  <a:lnTo>
                    <a:pt x="968682" y="225900"/>
                  </a:lnTo>
                  <a:lnTo>
                    <a:pt x="940805" y="189856"/>
                  </a:lnTo>
                  <a:lnTo>
                    <a:pt x="910016" y="156344"/>
                  </a:lnTo>
                  <a:lnTo>
                    <a:pt x="876506" y="125555"/>
                  </a:lnTo>
                  <a:lnTo>
                    <a:pt x="840462" y="97677"/>
                  </a:lnTo>
                  <a:lnTo>
                    <a:pt x="802076" y="72901"/>
                  </a:lnTo>
                  <a:lnTo>
                    <a:pt x="761537" y="51416"/>
                  </a:lnTo>
                  <a:lnTo>
                    <a:pt x="719035" y="33412"/>
                  </a:lnTo>
                  <a:lnTo>
                    <a:pt x="674758" y="19078"/>
                  </a:lnTo>
                  <a:lnTo>
                    <a:pt x="628898" y="8606"/>
                  </a:lnTo>
                  <a:lnTo>
                    <a:pt x="581643" y="2183"/>
                  </a:lnTo>
                  <a:lnTo>
                    <a:pt x="5331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52"/>
            <p:cNvSpPr/>
            <p:nvPr/>
          </p:nvSpPr>
          <p:spPr>
            <a:xfrm>
              <a:off x="6968406" y="935468"/>
              <a:ext cx="1042035" cy="1042035"/>
            </a:xfrm>
            <a:custGeom>
              <a:avLst/>
              <a:gdLst/>
              <a:ahLst/>
              <a:cxnLst/>
              <a:rect l="l" t="t" r="r" b="b"/>
              <a:pathLst>
                <a:path w="1042034" h="1042035">
                  <a:moveTo>
                    <a:pt x="520865" y="0"/>
                  </a:moveTo>
                  <a:lnTo>
                    <a:pt x="473455" y="2128"/>
                  </a:lnTo>
                  <a:lnTo>
                    <a:pt x="427238" y="8390"/>
                  </a:lnTo>
                  <a:lnTo>
                    <a:pt x="382397" y="18603"/>
                  </a:lnTo>
                  <a:lnTo>
                    <a:pt x="339117" y="32583"/>
                  </a:lnTo>
                  <a:lnTo>
                    <a:pt x="297581" y="50145"/>
                  </a:lnTo>
                  <a:lnTo>
                    <a:pt x="257973" y="71106"/>
                  </a:lnTo>
                  <a:lnTo>
                    <a:pt x="220477" y="95282"/>
                  </a:lnTo>
                  <a:lnTo>
                    <a:pt x="185277" y="122489"/>
                  </a:lnTo>
                  <a:lnTo>
                    <a:pt x="152557" y="152544"/>
                  </a:lnTo>
                  <a:lnTo>
                    <a:pt x="122500" y="185262"/>
                  </a:lnTo>
                  <a:lnTo>
                    <a:pt x="95290" y="220460"/>
                  </a:lnTo>
                  <a:lnTo>
                    <a:pt x="71112" y="257954"/>
                  </a:lnTo>
                  <a:lnTo>
                    <a:pt x="50150" y="297561"/>
                  </a:lnTo>
                  <a:lnTo>
                    <a:pt x="32586" y="339095"/>
                  </a:lnTo>
                  <a:lnTo>
                    <a:pt x="18605" y="382374"/>
                  </a:lnTo>
                  <a:lnTo>
                    <a:pt x="8391" y="427213"/>
                  </a:lnTo>
                  <a:lnTo>
                    <a:pt x="2128" y="473430"/>
                  </a:lnTo>
                  <a:lnTo>
                    <a:pt x="0" y="520839"/>
                  </a:lnTo>
                  <a:lnTo>
                    <a:pt x="2128" y="568247"/>
                  </a:lnTo>
                  <a:lnTo>
                    <a:pt x="8391" y="614461"/>
                  </a:lnTo>
                  <a:lnTo>
                    <a:pt x="18605" y="659299"/>
                  </a:lnTo>
                  <a:lnTo>
                    <a:pt x="32586" y="702577"/>
                  </a:lnTo>
                  <a:lnTo>
                    <a:pt x="50150" y="744110"/>
                  </a:lnTo>
                  <a:lnTo>
                    <a:pt x="71112" y="783715"/>
                  </a:lnTo>
                  <a:lnTo>
                    <a:pt x="95290" y="821208"/>
                  </a:lnTo>
                  <a:lnTo>
                    <a:pt x="122500" y="856406"/>
                  </a:lnTo>
                  <a:lnTo>
                    <a:pt x="152557" y="889123"/>
                  </a:lnTo>
                  <a:lnTo>
                    <a:pt x="185277" y="919178"/>
                  </a:lnTo>
                  <a:lnTo>
                    <a:pt x="220477" y="946385"/>
                  </a:lnTo>
                  <a:lnTo>
                    <a:pt x="257973" y="970560"/>
                  </a:lnTo>
                  <a:lnTo>
                    <a:pt x="297581" y="991521"/>
                  </a:lnTo>
                  <a:lnTo>
                    <a:pt x="339117" y="1009083"/>
                  </a:lnTo>
                  <a:lnTo>
                    <a:pt x="382397" y="1023062"/>
                  </a:lnTo>
                  <a:lnTo>
                    <a:pt x="427238" y="1033275"/>
                  </a:lnTo>
                  <a:lnTo>
                    <a:pt x="473455" y="1039538"/>
                  </a:lnTo>
                  <a:lnTo>
                    <a:pt x="520865" y="1041666"/>
                  </a:lnTo>
                  <a:lnTo>
                    <a:pt x="568272" y="1039538"/>
                  </a:lnTo>
                  <a:lnTo>
                    <a:pt x="614487" y="1033275"/>
                  </a:lnTo>
                  <a:lnTo>
                    <a:pt x="659326" y="1023062"/>
                  </a:lnTo>
                  <a:lnTo>
                    <a:pt x="702604" y="1009083"/>
                  </a:lnTo>
                  <a:lnTo>
                    <a:pt x="744138" y="991521"/>
                  </a:lnTo>
                  <a:lnTo>
                    <a:pt x="783744" y="970560"/>
                  </a:lnTo>
                  <a:lnTo>
                    <a:pt x="821238" y="946385"/>
                  </a:lnTo>
                  <a:lnTo>
                    <a:pt x="856436" y="919178"/>
                  </a:lnTo>
                  <a:lnTo>
                    <a:pt x="889155" y="889123"/>
                  </a:lnTo>
                  <a:lnTo>
                    <a:pt x="919210" y="856406"/>
                  </a:lnTo>
                  <a:lnTo>
                    <a:pt x="946418" y="821208"/>
                  </a:lnTo>
                  <a:lnTo>
                    <a:pt x="970595" y="783715"/>
                  </a:lnTo>
                  <a:lnTo>
                    <a:pt x="991557" y="744110"/>
                  </a:lnTo>
                  <a:lnTo>
                    <a:pt x="1009120" y="702577"/>
                  </a:lnTo>
                  <a:lnTo>
                    <a:pt x="1023100" y="659299"/>
                  </a:lnTo>
                  <a:lnTo>
                    <a:pt x="1033313" y="614461"/>
                  </a:lnTo>
                  <a:lnTo>
                    <a:pt x="1039576" y="568247"/>
                  </a:lnTo>
                  <a:lnTo>
                    <a:pt x="1041704" y="520839"/>
                  </a:lnTo>
                  <a:lnTo>
                    <a:pt x="1039576" y="473430"/>
                  </a:lnTo>
                  <a:lnTo>
                    <a:pt x="1033313" y="427213"/>
                  </a:lnTo>
                  <a:lnTo>
                    <a:pt x="1023100" y="382374"/>
                  </a:lnTo>
                  <a:lnTo>
                    <a:pt x="1009120" y="339095"/>
                  </a:lnTo>
                  <a:lnTo>
                    <a:pt x="991557" y="297561"/>
                  </a:lnTo>
                  <a:lnTo>
                    <a:pt x="970595" y="257954"/>
                  </a:lnTo>
                  <a:lnTo>
                    <a:pt x="946418" y="220460"/>
                  </a:lnTo>
                  <a:lnTo>
                    <a:pt x="919210" y="185262"/>
                  </a:lnTo>
                  <a:lnTo>
                    <a:pt x="889155" y="152544"/>
                  </a:lnTo>
                  <a:lnTo>
                    <a:pt x="856436" y="122489"/>
                  </a:lnTo>
                  <a:lnTo>
                    <a:pt x="821238" y="95282"/>
                  </a:lnTo>
                  <a:lnTo>
                    <a:pt x="783744" y="71106"/>
                  </a:lnTo>
                  <a:lnTo>
                    <a:pt x="744138" y="50145"/>
                  </a:lnTo>
                  <a:lnTo>
                    <a:pt x="702604" y="32583"/>
                  </a:lnTo>
                  <a:lnTo>
                    <a:pt x="659326" y="18603"/>
                  </a:lnTo>
                  <a:lnTo>
                    <a:pt x="614487" y="8390"/>
                  </a:lnTo>
                  <a:lnTo>
                    <a:pt x="568272" y="2128"/>
                  </a:lnTo>
                  <a:lnTo>
                    <a:pt x="520865" y="0"/>
                  </a:lnTo>
                  <a:close/>
                </a:path>
              </a:pathLst>
            </a:custGeom>
            <a:solidFill>
              <a:srgbClr val="BECDC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53" name="object 5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19137" y="986180"/>
              <a:ext cx="940231" cy="94023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194071" y="1151567"/>
              <a:ext cx="551980" cy="56642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218722" y="6594970"/>
              <a:ext cx="222885" cy="263525"/>
            </a:xfrm>
            <a:custGeom>
              <a:avLst/>
              <a:gdLst/>
              <a:ahLst/>
              <a:cxnLst/>
              <a:rect l="l" t="t" r="r" b="b"/>
              <a:pathLst>
                <a:path w="222884" h="263525">
                  <a:moveTo>
                    <a:pt x="222745" y="0"/>
                  </a:moveTo>
                  <a:lnTo>
                    <a:pt x="0" y="0"/>
                  </a:lnTo>
                  <a:lnTo>
                    <a:pt x="0" y="263029"/>
                  </a:lnTo>
                  <a:lnTo>
                    <a:pt x="222745" y="263029"/>
                  </a:lnTo>
                  <a:lnTo>
                    <a:pt x="222745" y="0"/>
                  </a:lnTo>
                  <a:close/>
                </a:path>
              </a:pathLst>
            </a:custGeom>
            <a:solidFill>
              <a:srgbClr val="DDE3E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8432569" y="5617087"/>
            <a:ext cx="130016" cy="424155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28575">
              <a:spcBef>
                <a:spcPts val="68"/>
              </a:spcBef>
            </a:pPr>
            <a:fld id="{81D60167-4931-47E6-BA6A-407CBD079E47}" type="slidenum">
              <a:rPr sz="900" dirty="0">
                <a:solidFill>
                  <a:srgbClr val="7C8D90"/>
                </a:solidFill>
                <a:latin typeface="Verdana"/>
                <a:cs typeface="Verdana"/>
              </a:rPr>
              <a:pPr marL="28575">
                <a:spcBef>
                  <a:spcPts val="68"/>
                </a:spcBef>
              </a:pPr>
              <a:t>4</a:t>
            </a:fld>
            <a:endParaRPr sz="9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429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9144000" cy="51435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6364" y="0"/>
              <a:ext cx="7805635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1845" y="10058"/>
              <a:ext cx="2251354" cy="225135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27811" y="1524293"/>
            <a:ext cx="1169670" cy="2866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1800" b="1" spc="75" dirty="0">
                <a:solidFill>
                  <a:srgbClr val="E31F27"/>
                </a:solidFill>
                <a:latin typeface="Arial"/>
                <a:cs typeface="Arial"/>
              </a:rPr>
              <a:t>MY</a:t>
            </a:r>
            <a:r>
              <a:rPr sz="1800" b="1" spc="-19" dirty="0">
                <a:solidFill>
                  <a:srgbClr val="E31F27"/>
                </a:solidFill>
                <a:latin typeface="Arial"/>
                <a:cs typeface="Arial"/>
              </a:rPr>
              <a:t> </a:t>
            </a:r>
            <a:r>
              <a:rPr sz="1800" b="1" spc="64" dirty="0">
                <a:solidFill>
                  <a:srgbClr val="E31F27"/>
                </a:solidFill>
                <a:latin typeface="Arial"/>
                <a:cs typeface="Arial"/>
              </a:rPr>
              <a:t>HOME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7811" y="1768491"/>
            <a:ext cx="21021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11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b="1" spc="68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b="1" spc="3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b="1" spc="56" dirty="0">
                <a:solidFill>
                  <a:srgbClr val="231F20"/>
                </a:solidFill>
                <a:latin typeface="Arial"/>
                <a:cs typeface="Arial"/>
              </a:rPr>
              <a:t>TRUCTIONS</a:t>
            </a:r>
            <a:endParaRPr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01518" y="857250"/>
            <a:ext cx="7623810" cy="5143500"/>
            <a:chOff x="1735357" y="0"/>
            <a:chExt cx="10165080" cy="6858000"/>
          </a:xfrm>
        </p:grpSpPr>
        <p:sp>
          <p:nvSpPr>
            <p:cNvPr id="9" name="object 9"/>
            <p:cNvSpPr/>
            <p:nvPr/>
          </p:nvSpPr>
          <p:spPr>
            <a:xfrm>
              <a:off x="1783109" y="1795983"/>
              <a:ext cx="351155" cy="0"/>
            </a:xfrm>
            <a:custGeom>
              <a:avLst/>
              <a:gdLst/>
              <a:ahLst/>
              <a:cxnLst/>
              <a:rect l="l" t="t" r="r" b="b"/>
              <a:pathLst>
                <a:path w="351155">
                  <a:moveTo>
                    <a:pt x="0" y="0"/>
                  </a:moveTo>
                  <a:lnTo>
                    <a:pt x="350926" y="0"/>
                  </a:lnTo>
                </a:path>
              </a:pathLst>
            </a:custGeom>
            <a:ln w="40640">
              <a:solidFill>
                <a:srgbClr val="E31F27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6553" y="1011370"/>
              <a:ext cx="95503" cy="955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5357" y="6089848"/>
              <a:ext cx="95503" cy="955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052822" y="0"/>
              <a:ext cx="1362710" cy="793115"/>
            </a:xfrm>
            <a:custGeom>
              <a:avLst/>
              <a:gdLst/>
              <a:ahLst/>
              <a:cxnLst/>
              <a:rect l="l" t="t" r="r" b="b"/>
              <a:pathLst>
                <a:path w="1362709" h="793115">
                  <a:moveTo>
                    <a:pt x="518662" y="0"/>
                  </a:moveTo>
                  <a:lnTo>
                    <a:pt x="0" y="0"/>
                  </a:lnTo>
                  <a:lnTo>
                    <a:pt x="25458" y="3022"/>
                  </a:lnTo>
                  <a:lnTo>
                    <a:pt x="147755" y="6849"/>
                  </a:lnTo>
                  <a:lnTo>
                    <a:pt x="225403" y="14585"/>
                  </a:lnTo>
                  <a:lnTo>
                    <a:pt x="291598" y="32047"/>
                  </a:lnTo>
                  <a:lnTo>
                    <a:pt x="379534" y="65049"/>
                  </a:lnTo>
                  <a:lnTo>
                    <a:pt x="430616" y="86750"/>
                  </a:lnTo>
                  <a:lnTo>
                    <a:pt x="479186" y="110982"/>
                  </a:lnTo>
                  <a:lnTo>
                    <a:pt x="525392" y="137531"/>
                  </a:lnTo>
                  <a:lnTo>
                    <a:pt x="569383" y="166182"/>
                  </a:lnTo>
                  <a:lnTo>
                    <a:pt x="611305" y="196722"/>
                  </a:lnTo>
                  <a:lnTo>
                    <a:pt x="651308" y="228935"/>
                  </a:lnTo>
                  <a:lnTo>
                    <a:pt x="689539" y="262609"/>
                  </a:lnTo>
                  <a:lnTo>
                    <a:pt x="726146" y="297527"/>
                  </a:lnTo>
                  <a:lnTo>
                    <a:pt x="761277" y="333478"/>
                  </a:lnTo>
                  <a:lnTo>
                    <a:pt x="795080" y="370245"/>
                  </a:lnTo>
                  <a:lnTo>
                    <a:pt x="827703" y="407615"/>
                  </a:lnTo>
                  <a:lnTo>
                    <a:pt x="859294" y="445374"/>
                  </a:lnTo>
                  <a:lnTo>
                    <a:pt x="890002" y="483308"/>
                  </a:lnTo>
                  <a:lnTo>
                    <a:pt x="919974" y="521202"/>
                  </a:lnTo>
                  <a:lnTo>
                    <a:pt x="1006955" y="632503"/>
                  </a:lnTo>
                  <a:lnTo>
                    <a:pt x="1035463" y="668096"/>
                  </a:lnTo>
                  <a:lnTo>
                    <a:pt x="1072006" y="709788"/>
                  </a:lnTo>
                  <a:lnTo>
                    <a:pt x="1130400" y="752353"/>
                  </a:lnTo>
                  <a:lnTo>
                    <a:pt x="1179202" y="772871"/>
                  </a:lnTo>
                  <a:lnTo>
                    <a:pt x="1222453" y="786555"/>
                  </a:lnTo>
                  <a:lnTo>
                    <a:pt x="1265591" y="792673"/>
                  </a:lnTo>
                  <a:lnTo>
                    <a:pt x="1304884" y="790046"/>
                  </a:lnTo>
                  <a:lnTo>
                    <a:pt x="1336597" y="777494"/>
                  </a:lnTo>
                  <a:lnTo>
                    <a:pt x="1356997" y="753840"/>
                  </a:lnTo>
                  <a:lnTo>
                    <a:pt x="1362349" y="717905"/>
                  </a:lnTo>
                  <a:lnTo>
                    <a:pt x="1357728" y="694467"/>
                  </a:lnTo>
                  <a:lnTo>
                    <a:pt x="1332492" y="639692"/>
                  </a:lnTo>
                  <a:lnTo>
                    <a:pt x="1288348" y="576310"/>
                  </a:lnTo>
                  <a:lnTo>
                    <a:pt x="1260092" y="542114"/>
                  </a:lnTo>
                  <a:lnTo>
                    <a:pt x="1228196" y="506634"/>
                  </a:lnTo>
                  <a:lnTo>
                    <a:pt x="1193023" y="470158"/>
                  </a:lnTo>
                  <a:lnTo>
                    <a:pt x="1154935" y="432975"/>
                  </a:lnTo>
                  <a:lnTo>
                    <a:pt x="1114295" y="395374"/>
                  </a:lnTo>
                  <a:lnTo>
                    <a:pt x="1071465" y="357644"/>
                  </a:lnTo>
                  <a:lnTo>
                    <a:pt x="1026809" y="320074"/>
                  </a:lnTo>
                  <a:lnTo>
                    <a:pt x="980687" y="282953"/>
                  </a:lnTo>
                  <a:lnTo>
                    <a:pt x="933464" y="246570"/>
                  </a:lnTo>
                  <a:lnTo>
                    <a:pt x="885500" y="211214"/>
                  </a:lnTo>
                  <a:lnTo>
                    <a:pt x="837160" y="177173"/>
                  </a:lnTo>
                  <a:lnTo>
                    <a:pt x="788804" y="144737"/>
                  </a:lnTo>
                  <a:lnTo>
                    <a:pt x="740797" y="114195"/>
                  </a:lnTo>
                  <a:lnTo>
                    <a:pt x="693499" y="85835"/>
                  </a:lnTo>
                  <a:lnTo>
                    <a:pt x="647275" y="59947"/>
                  </a:lnTo>
                  <a:lnTo>
                    <a:pt x="602485" y="36819"/>
                  </a:lnTo>
                  <a:lnTo>
                    <a:pt x="559494" y="16740"/>
                  </a:lnTo>
                  <a:lnTo>
                    <a:pt x="518662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354703" y="0"/>
              <a:ext cx="2545715" cy="1059180"/>
            </a:xfrm>
            <a:custGeom>
              <a:avLst/>
              <a:gdLst/>
              <a:ahLst/>
              <a:cxnLst/>
              <a:rect l="l" t="t" r="r" b="b"/>
              <a:pathLst>
                <a:path w="2545715" h="1059180">
                  <a:moveTo>
                    <a:pt x="2544974" y="0"/>
                  </a:moveTo>
                  <a:lnTo>
                    <a:pt x="0" y="0"/>
                  </a:lnTo>
                  <a:lnTo>
                    <a:pt x="19910" y="4769"/>
                  </a:lnTo>
                  <a:lnTo>
                    <a:pt x="39655" y="10179"/>
                  </a:lnTo>
                  <a:lnTo>
                    <a:pt x="78549" y="23025"/>
                  </a:lnTo>
                  <a:lnTo>
                    <a:pt x="125103" y="41749"/>
                  </a:lnTo>
                  <a:lnTo>
                    <a:pt x="170450" y="62981"/>
                  </a:lnTo>
                  <a:lnTo>
                    <a:pt x="214490" y="86658"/>
                  </a:lnTo>
                  <a:lnTo>
                    <a:pt x="257125" y="112717"/>
                  </a:lnTo>
                  <a:lnTo>
                    <a:pt x="298259" y="141095"/>
                  </a:lnTo>
                  <a:lnTo>
                    <a:pt x="337792" y="171730"/>
                  </a:lnTo>
                  <a:lnTo>
                    <a:pt x="375628" y="204559"/>
                  </a:lnTo>
                  <a:lnTo>
                    <a:pt x="411667" y="239519"/>
                  </a:lnTo>
                  <a:lnTo>
                    <a:pt x="445811" y="276547"/>
                  </a:lnTo>
                  <a:lnTo>
                    <a:pt x="477964" y="315582"/>
                  </a:lnTo>
                  <a:lnTo>
                    <a:pt x="511514" y="359860"/>
                  </a:lnTo>
                  <a:lnTo>
                    <a:pt x="544474" y="405168"/>
                  </a:lnTo>
                  <a:lnTo>
                    <a:pt x="709256" y="635431"/>
                  </a:lnTo>
                  <a:lnTo>
                    <a:pt x="737712" y="673283"/>
                  </a:lnTo>
                  <a:lnTo>
                    <a:pt x="767823" y="709674"/>
                  </a:lnTo>
                  <a:lnTo>
                    <a:pt x="799569" y="744609"/>
                  </a:lnTo>
                  <a:lnTo>
                    <a:pt x="832892" y="778030"/>
                  </a:lnTo>
                  <a:lnTo>
                    <a:pt x="867733" y="809878"/>
                  </a:lnTo>
                  <a:lnTo>
                    <a:pt x="904034" y="840095"/>
                  </a:lnTo>
                  <a:lnTo>
                    <a:pt x="941737" y="868622"/>
                  </a:lnTo>
                  <a:lnTo>
                    <a:pt x="980783" y="895401"/>
                  </a:lnTo>
                  <a:lnTo>
                    <a:pt x="1021116" y="920373"/>
                  </a:lnTo>
                  <a:lnTo>
                    <a:pt x="1062675" y="943481"/>
                  </a:lnTo>
                  <a:lnTo>
                    <a:pt x="1105404" y="964665"/>
                  </a:lnTo>
                  <a:lnTo>
                    <a:pt x="1149243" y="983867"/>
                  </a:lnTo>
                  <a:lnTo>
                    <a:pt x="1194136" y="1001030"/>
                  </a:lnTo>
                  <a:lnTo>
                    <a:pt x="1240022" y="1016093"/>
                  </a:lnTo>
                  <a:lnTo>
                    <a:pt x="1286845" y="1028999"/>
                  </a:lnTo>
                  <a:lnTo>
                    <a:pt x="1334546" y="1039690"/>
                  </a:lnTo>
                  <a:lnTo>
                    <a:pt x="1383067" y="1048107"/>
                  </a:lnTo>
                  <a:lnTo>
                    <a:pt x="1432349" y="1054191"/>
                  </a:lnTo>
                  <a:lnTo>
                    <a:pt x="1482335" y="1057885"/>
                  </a:lnTo>
                  <a:lnTo>
                    <a:pt x="1532966" y="1059129"/>
                  </a:lnTo>
                  <a:lnTo>
                    <a:pt x="1580628" y="1058027"/>
                  </a:lnTo>
                  <a:lnTo>
                    <a:pt x="1627723" y="1054753"/>
                  </a:lnTo>
                  <a:lnTo>
                    <a:pt x="1674202" y="1049356"/>
                  </a:lnTo>
                  <a:lnTo>
                    <a:pt x="1720017" y="1041885"/>
                  </a:lnTo>
                  <a:lnTo>
                    <a:pt x="1765118" y="1032388"/>
                  </a:lnTo>
                  <a:lnTo>
                    <a:pt x="1809458" y="1020914"/>
                  </a:lnTo>
                  <a:lnTo>
                    <a:pt x="1852987" y="1007511"/>
                  </a:lnTo>
                  <a:lnTo>
                    <a:pt x="1895657" y="992228"/>
                  </a:lnTo>
                  <a:lnTo>
                    <a:pt x="1937419" y="975114"/>
                  </a:lnTo>
                  <a:lnTo>
                    <a:pt x="1978226" y="956217"/>
                  </a:lnTo>
                  <a:lnTo>
                    <a:pt x="2018027" y="935586"/>
                  </a:lnTo>
                  <a:lnTo>
                    <a:pt x="2056775" y="913270"/>
                  </a:lnTo>
                  <a:lnTo>
                    <a:pt x="2094421" y="889317"/>
                  </a:lnTo>
                  <a:lnTo>
                    <a:pt x="2130917" y="863775"/>
                  </a:lnTo>
                  <a:lnTo>
                    <a:pt x="2166213" y="836695"/>
                  </a:lnTo>
                  <a:lnTo>
                    <a:pt x="2200261" y="808123"/>
                  </a:lnTo>
                  <a:lnTo>
                    <a:pt x="2233012" y="778109"/>
                  </a:lnTo>
                  <a:lnTo>
                    <a:pt x="2264419" y="746701"/>
                  </a:lnTo>
                  <a:lnTo>
                    <a:pt x="2294432" y="713948"/>
                  </a:lnTo>
                  <a:lnTo>
                    <a:pt x="2323002" y="679898"/>
                  </a:lnTo>
                  <a:lnTo>
                    <a:pt x="2350082" y="644601"/>
                  </a:lnTo>
                  <a:lnTo>
                    <a:pt x="2375622" y="608105"/>
                  </a:lnTo>
                  <a:lnTo>
                    <a:pt x="2399573" y="570457"/>
                  </a:lnTo>
                  <a:lnTo>
                    <a:pt x="2421888" y="531708"/>
                  </a:lnTo>
                  <a:lnTo>
                    <a:pt x="2442518" y="491906"/>
                  </a:lnTo>
                  <a:lnTo>
                    <a:pt x="2461414" y="451099"/>
                  </a:lnTo>
                  <a:lnTo>
                    <a:pt x="2478527" y="409336"/>
                  </a:lnTo>
                  <a:lnTo>
                    <a:pt x="2493808" y="366665"/>
                  </a:lnTo>
                  <a:lnTo>
                    <a:pt x="2507210" y="323136"/>
                  </a:lnTo>
                  <a:lnTo>
                    <a:pt x="2518684" y="278796"/>
                  </a:lnTo>
                  <a:lnTo>
                    <a:pt x="2528180" y="233695"/>
                  </a:lnTo>
                  <a:lnTo>
                    <a:pt x="2535651" y="187881"/>
                  </a:lnTo>
                  <a:lnTo>
                    <a:pt x="2541047" y="141402"/>
                  </a:lnTo>
                  <a:lnTo>
                    <a:pt x="2544320" y="94308"/>
                  </a:lnTo>
                  <a:lnTo>
                    <a:pt x="2545422" y="46647"/>
                  </a:lnTo>
                  <a:lnTo>
                    <a:pt x="25449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70888" y="256009"/>
              <a:ext cx="269727" cy="1324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864977" y="414476"/>
              <a:ext cx="615950" cy="297180"/>
            </a:xfrm>
            <a:custGeom>
              <a:avLst/>
              <a:gdLst/>
              <a:ahLst/>
              <a:cxnLst/>
              <a:rect l="l" t="t" r="r" b="b"/>
              <a:pathLst>
                <a:path w="615950" h="297180">
                  <a:moveTo>
                    <a:pt x="118300" y="2057"/>
                  </a:moveTo>
                  <a:lnTo>
                    <a:pt x="77622" y="2057"/>
                  </a:lnTo>
                  <a:lnTo>
                    <a:pt x="77622" y="50317"/>
                  </a:lnTo>
                  <a:lnTo>
                    <a:pt x="46558" y="50317"/>
                  </a:lnTo>
                  <a:lnTo>
                    <a:pt x="46558" y="2057"/>
                  </a:lnTo>
                  <a:lnTo>
                    <a:pt x="5905" y="2057"/>
                  </a:lnTo>
                  <a:lnTo>
                    <a:pt x="5905" y="50317"/>
                  </a:lnTo>
                  <a:lnTo>
                    <a:pt x="5905" y="83337"/>
                  </a:lnTo>
                  <a:lnTo>
                    <a:pt x="5905" y="134137"/>
                  </a:lnTo>
                  <a:lnTo>
                    <a:pt x="46558" y="134137"/>
                  </a:lnTo>
                  <a:lnTo>
                    <a:pt x="46558" y="83337"/>
                  </a:lnTo>
                  <a:lnTo>
                    <a:pt x="77622" y="83337"/>
                  </a:lnTo>
                  <a:lnTo>
                    <a:pt x="77622" y="134137"/>
                  </a:lnTo>
                  <a:lnTo>
                    <a:pt x="118300" y="134137"/>
                  </a:lnTo>
                  <a:lnTo>
                    <a:pt x="118300" y="83337"/>
                  </a:lnTo>
                  <a:lnTo>
                    <a:pt x="118300" y="50317"/>
                  </a:lnTo>
                  <a:lnTo>
                    <a:pt x="118300" y="2057"/>
                  </a:lnTo>
                  <a:close/>
                </a:path>
                <a:path w="615950" h="297180">
                  <a:moveTo>
                    <a:pt x="120332" y="206730"/>
                  </a:moveTo>
                  <a:lnTo>
                    <a:pt x="101612" y="172605"/>
                  </a:lnTo>
                  <a:lnTo>
                    <a:pt x="63461" y="160566"/>
                  </a:lnTo>
                  <a:lnTo>
                    <a:pt x="48653" y="161823"/>
                  </a:lnTo>
                  <a:lnTo>
                    <a:pt x="8966" y="191503"/>
                  </a:lnTo>
                  <a:lnTo>
                    <a:pt x="0" y="230708"/>
                  </a:lnTo>
                  <a:lnTo>
                    <a:pt x="1028" y="245198"/>
                  </a:lnTo>
                  <a:lnTo>
                    <a:pt x="25298" y="287020"/>
                  </a:lnTo>
                  <a:lnTo>
                    <a:pt x="58610" y="297091"/>
                  </a:lnTo>
                  <a:lnTo>
                    <a:pt x="69951" y="296087"/>
                  </a:lnTo>
                  <a:lnTo>
                    <a:pt x="79819" y="293103"/>
                  </a:lnTo>
                  <a:lnTo>
                    <a:pt x="88201" y="288124"/>
                  </a:lnTo>
                  <a:lnTo>
                    <a:pt x="95110" y="281178"/>
                  </a:lnTo>
                  <a:lnTo>
                    <a:pt x="97015" y="284937"/>
                  </a:lnTo>
                  <a:lnTo>
                    <a:pt x="98818" y="289560"/>
                  </a:lnTo>
                  <a:lnTo>
                    <a:pt x="100444" y="295033"/>
                  </a:lnTo>
                  <a:lnTo>
                    <a:pt x="120332" y="295033"/>
                  </a:lnTo>
                  <a:lnTo>
                    <a:pt x="120332" y="220814"/>
                  </a:lnTo>
                  <a:lnTo>
                    <a:pt x="60655" y="220814"/>
                  </a:lnTo>
                  <a:lnTo>
                    <a:pt x="60655" y="248932"/>
                  </a:lnTo>
                  <a:lnTo>
                    <a:pt x="82575" y="248932"/>
                  </a:lnTo>
                  <a:lnTo>
                    <a:pt x="82511" y="254127"/>
                  </a:lnTo>
                  <a:lnTo>
                    <a:pt x="80721" y="258216"/>
                  </a:lnTo>
                  <a:lnTo>
                    <a:pt x="73837" y="264160"/>
                  </a:lnTo>
                  <a:lnTo>
                    <a:pt x="69621" y="265645"/>
                  </a:lnTo>
                  <a:lnTo>
                    <a:pt x="58648" y="265645"/>
                  </a:lnTo>
                  <a:lnTo>
                    <a:pt x="42811" y="227990"/>
                  </a:lnTo>
                  <a:lnTo>
                    <a:pt x="44056" y="211353"/>
                  </a:lnTo>
                  <a:lnTo>
                    <a:pt x="47790" y="199453"/>
                  </a:lnTo>
                  <a:lnTo>
                    <a:pt x="54013" y="192316"/>
                  </a:lnTo>
                  <a:lnTo>
                    <a:pt x="62763" y="189928"/>
                  </a:lnTo>
                  <a:lnTo>
                    <a:pt x="69621" y="191223"/>
                  </a:lnTo>
                  <a:lnTo>
                    <a:pt x="74930" y="195097"/>
                  </a:lnTo>
                  <a:lnTo>
                    <a:pt x="78689" y="201561"/>
                  </a:lnTo>
                  <a:lnTo>
                    <a:pt x="80937" y="210616"/>
                  </a:lnTo>
                  <a:lnTo>
                    <a:pt x="120332" y="206730"/>
                  </a:lnTo>
                  <a:close/>
                </a:path>
                <a:path w="615950" h="297180">
                  <a:moveTo>
                    <a:pt x="249555" y="295033"/>
                  </a:moveTo>
                  <a:lnTo>
                    <a:pt x="228498" y="244411"/>
                  </a:lnTo>
                  <a:lnTo>
                    <a:pt x="225552" y="237312"/>
                  </a:lnTo>
                  <a:lnTo>
                    <a:pt x="235000" y="232841"/>
                  </a:lnTo>
                  <a:lnTo>
                    <a:pt x="241287" y="227685"/>
                  </a:lnTo>
                  <a:lnTo>
                    <a:pt x="244386" y="221818"/>
                  </a:lnTo>
                  <a:lnTo>
                    <a:pt x="247472" y="216052"/>
                  </a:lnTo>
                  <a:lnTo>
                    <a:pt x="249034" y="209219"/>
                  </a:lnTo>
                  <a:lnTo>
                    <a:pt x="249034" y="201612"/>
                  </a:lnTo>
                  <a:lnTo>
                    <a:pt x="248246" y="193255"/>
                  </a:lnTo>
                  <a:lnTo>
                    <a:pt x="247446" y="190728"/>
                  </a:lnTo>
                  <a:lnTo>
                    <a:pt x="245872" y="185750"/>
                  </a:lnTo>
                  <a:lnTo>
                    <a:pt x="211632" y="163283"/>
                  </a:lnTo>
                  <a:lnTo>
                    <a:pt x="206641" y="162979"/>
                  </a:lnTo>
                  <a:lnTo>
                    <a:pt x="206641" y="194970"/>
                  </a:lnTo>
                  <a:lnTo>
                    <a:pt x="206641" y="207594"/>
                  </a:lnTo>
                  <a:lnTo>
                    <a:pt x="205105" y="210743"/>
                  </a:lnTo>
                  <a:lnTo>
                    <a:pt x="201980" y="212839"/>
                  </a:lnTo>
                  <a:lnTo>
                    <a:pt x="198894" y="214985"/>
                  </a:lnTo>
                  <a:lnTo>
                    <a:pt x="194792" y="216052"/>
                  </a:lnTo>
                  <a:lnTo>
                    <a:pt x="172288" y="216052"/>
                  </a:lnTo>
                  <a:lnTo>
                    <a:pt x="172288" y="190728"/>
                  </a:lnTo>
                  <a:lnTo>
                    <a:pt x="201447" y="190728"/>
                  </a:lnTo>
                  <a:lnTo>
                    <a:pt x="206641" y="194970"/>
                  </a:lnTo>
                  <a:lnTo>
                    <a:pt x="206641" y="162979"/>
                  </a:lnTo>
                  <a:lnTo>
                    <a:pt x="200837" y="162623"/>
                  </a:lnTo>
                  <a:lnTo>
                    <a:pt x="131635" y="162623"/>
                  </a:lnTo>
                  <a:lnTo>
                    <a:pt x="131635" y="295033"/>
                  </a:lnTo>
                  <a:lnTo>
                    <a:pt x="172288" y="295033"/>
                  </a:lnTo>
                  <a:lnTo>
                    <a:pt x="172288" y="244411"/>
                  </a:lnTo>
                  <a:lnTo>
                    <a:pt x="185102" y="244411"/>
                  </a:lnTo>
                  <a:lnTo>
                    <a:pt x="204470" y="295033"/>
                  </a:lnTo>
                  <a:lnTo>
                    <a:pt x="249555" y="295033"/>
                  </a:lnTo>
                  <a:close/>
                </a:path>
                <a:path w="615950" h="297180">
                  <a:moveTo>
                    <a:pt x="251269" y="66967"/>
                  </a:moveTo>
                  <a:lnTo>
                    <a:pt x="241477" y="28155"/>
                  </a:lnTo>
                  <a:lnTo>
                    <a:pt x="207530" y="2755"/>
                  </a:lnTo>
                  <a:lnTo>
                    <a:pt x="207530" y="64655"/>
                  </a:lnTo>
                  <a:lnTo>
                    <a:pt x="207251" y="75666"/>
                  </a:lnTo>
                  <a:lnTo>
                    <a:pt x="195046" y="106476"/>
                  </a:lnTo>
                  <a:lnTo>
                    <a:pt x="188201" y="106476"/>
                  </a:lnTo>
                  <a:lnTo>
                    <a:pt x="179806" y="104165"/>
                  </a:lnTo>
                  <a:lnTo>
                    <a:pt x="173799" y="97243"/>
                  </a:lnTo>
                  <a:lnTo>
                    <a:pt x="170192" y="85699"/>
                  </a:lnTo>
                  <a:lnTo>
                    <a:pt x="168986" y="69532"/>
                  </a:lnTo>
                  <a:lnTo>
                    <a:pt x="170243" y="52285"/>
                  </a:lnTo>
                  <a:lnTo>
                    <a:pt x="173990" y="39966"/>
                  </a:lnTo>
                  <a:lnTo>
                    <a:pt x="180238" y="32562"/>
                  </a:lnTo>
                  <a:lnTo>
                    <a:pt x="188988" y="30086"/>
                  </a:lnTo>
                  <a:lnTo>
                    <a:pt x="197104" y="32245"/>
                  </a:lnTo>
                  <a:lnTo>
                    <a:pt x="202895" y="38735"/>
                  </a:lnTo>
                  <a:lnTo>
                    <a:pt x="206375" y="49542"/>
                  </a:lnTo>
                  <a:lnTo>
                    <a:pt x="207530" y="64655"/>
                  </a:lnTo>
                  <a:lnTo>
                    <a:pt x="207530" y="2755"/>
                  </a:lnTo>
                  <a:lnTo>
                    <a:pt x="201968" y="1143"/>
                  </a:lnTo>
                  <a:lnTo>
                    <a:pt x="188798" y="0"/>
                  </a:lnTo>
                  <a:lnTo>
                    <a:pt x="174663" y="1219"/>
                  </a:lnTo>
                  <a:lnTo>
                    <a:pt x="134708" y="29705"/>
                  </a:lnTo>
                  <a:lnTo>
                    <a:pt x="125323" y="66967"/>
                  </a:lnTo>
                  <a:lnTo>
                    <a:pt x="125298" y="69532"/>
                  </a:lnTo>
                  <a:lnTo>
                    <a:pt x="126314" y="83197"/>
                  </a:lnTo>
                  <a:lnTo>
                    <a:pt x="142862" y="118046"/>
                  </a:lnTo>
                  <a:lnTo>
                    <a:pt x="188379" y="136550"/>
                  </a:lnTo>
                  <a:lnTo>
                    <a:pt x="201637" y="135369"/>
                  </a:lnTo>
                  <a:lnTo>
                    <a:pt x="241401" y="107264"/>
                  </a:lnTo>
                  <a:lnTo>
                    <a:pt x="241757" y="106476"/>
                  </a:lnTo>
                  <a:lnTo>
                    <a:pt x="246888" y="95402"/>
                  </a:lnTo>
                  <a:lnTo>
                    <a:pt x="250177" y="81978"/>
                  </a:lnTo>
                  <a:lnTo>
                    <a:pt x="251269" y="66967"/>
                  </a:lnTo>
                  <a:close/>
                </a:path>
                <a:path w="615950" h="297180">
                  <a:moveTo>
                    <a:pt x="377177" y="227482"/>
                  </a:moveTo>
                  <a:lnTo>
                    <a:pt x="376097" y="213017"/>
                  </a:lnTo>
                  <a:lnTo>
                    <a:pt x="372833" y="200088"/>
                  </a:lnTo>
                  <a:lnTo>
                    <a:pt x="368312" y="190627"/>
                  </a:lnTo>
                  <a:lnTo>
                    <a:pt x="367385" y="188683"/>
                  </a:lnTo>
                  <a:lnTo>
                    <a:pt x="359765" y="178790"/>
                  </a:lnTo>
                  <a:lnTo>
                    <a:pt x="350431" y="170815"/>
                  </a:lnTo>
                  <a:lnTo>
                    <a:pt x="339801" y="165125"/>
                  </a:lnTo>
                  <a:lnTo>
                    <a:pt x="333425" y="163309"/>
                  </a:lnTo>
                  <a:lnTo>
                    <a:pt x="333425" y="225183"/>
                  </a:lnTo>
                  <a:lnTo>
                    <a:pt x="333146" y="236181"/>
                  </a:lnTo>
                  <a:lnTo>
                    <a:pt x="320967" y="266992"/>
                  </a:lnTo>
                  <a:lnTo>
                    <a:pt x="314147" y="266992"/>
                  </a:lnTo>
                  <a:lnTo>
                    <a:pt x="305727" y="264680"/>
                  </a:lnTo>
                  <a:lnTo>
                    <a:pt x="299707" y="257759"/>
                  </a:lnTo>
                  <a:lnTo>
                    <a:pt x="296113" y="246214"/>
                  </a:lnTo>
                  <a:lnTo>
                    <a:pt x="294906" y="230060"/>
                  </a:lnTo>
                  <a:lnTo>
                    <a:pt x="296164" y="212801"/>
                  </a:lnTo>
                  <a:lnTo>
                    <a:pt x="299910" y="200469"/>
                  </a:lnTo>
                  <a:lnTo>
                    <a:pt x="306146" y="193090"/>
                  </a:lnTo>
                  <a:lnTo>
                    <a:pt x="314883" y="190627"/>
                  </a:lnTo>
                  <a:lnTo>
                    <a:pt x="322999" y="192786"/>
                  </a:lnTo>
                  <a:lnTo>
                    <a:pt x="328790" y="199263"/>
                  </a:lnTo>
                  <a:lnTo>
                    <a:pt x="332270" y="210058"/>
                  </a:lnTo>
                  <a:lnTo>
                    <a:pt x="333425" y="225183"/>
                  </a:lnTo>
                  <a:lnTo>
                    <a:pt x="333425" y="163309"/>
                  </a:lnTo>
                  <a:lnTo>
                    <a:pt x="327875" y="161709"/>
                  </a:lnTo>
                  <a:lnTo>
                    <a:pt x="314680" y="160566"/>
                  </a:lnTo>
                  <a:lnTo>
                    <a:pt x="300570" y="161772"/>
                  </a:lnTo>
                  <a:lnTo>
                    <a:pt x="260616" y="190220"/>
                  </a:lnTo>
                  <a:lnTo>
                    <a:pt x="251244" y="227482"/>
                  </a:lnTo>
                  <a:lnTo>
                    <a:pt x="251218" y="230060"/>
                  </a:lnTo>
                  <a:lnTo>
                    <a:pt x="252234" y="243725"/>
                  </a:lnTo>
                  <a:lnTo>
                    <a:pt x="268744" y="278561"/>
                  </a:lnTo>
                  <a:lnTo>
                    <a:pt x="314312" y="297065"/>
                  </a:lnTo>
                  <a:lnTo>
                    <a:pt x="327558" y="295871"/>
                  </a:lnTo>
                  <a:lnTo>
                    <a:pt x="367296" y="267779"/>
                  </a:lnTo>
                  <a:lnTo>
                    <a:pt x="376085" y="242493"/>
                  </a:lnTo>
                  <a:lnTo>
                    <a:pt x="377177" y="227482"/>
                  </a:lnTo>
                  <a:close/>
                </a:path>
                <a:path w="615950" h="297180">
                  <a:moveTo>
                    <a:pt x="402323" y="2057"/>
                  </a:moveTo>
                  <a:lnTo>
                    <a:pt x="349034" y="2057"/>
                  </a:lnTo>
                  <a:lnTo>
                    <a:pt x="330657" y="72428"/>
                  </a:lnTo>
                  <a:lnTo>
                    <a:pt x="311442" y="2057"/>
                  </a:lnTo>
                  <a:lnTo>
                    <a:pt x="258356" y="2057"/>
                  </a:lnTo>
                  <a:lnTo>
                    <a:pt x="258356" y="134543"/>
                  </a:lnTo>
                  <a:lnTo>
                    <a:pt x="288785" y="134543"/>
                  </a:lnTo>
                  <a:lnTo>
                    <a:pt x="288785" y="39839"/>
                  </a:lnTo>
                  <a:lnTo>
                    <a:pt x="314261" y="134543"/>
                  </a:lnTo>
                  <a:lnTo>
                    <a:pt x="340093" y="134543"/>
                  </a:lnTo>
                  <a:lnTo>
                    <a:pt x="364578" y="39839"/>
                  </a:lnTo>
                  <a:lnTo>
                    <a:pt x="364578" y="134543"/>
                  </a:lnTo>
                  <a:lnTo>
                    <a:pt x="402323" y="134543"/>
                  </a:lnTo>
                  <a:lnTo>
                    <a:pt x="402323" y="2057"/>
                  </a:lnTo>
                  <a:close/>
                </a:path>
                <a:path w="615950" h="297180">
                  <a:moveTo>
                    <a:pt x="491642" y="162598"/>
                  </a:moveTo>
                  <a:lnTo>
                    <a:pt x="459638" y="162598"/>
                  </a:lnTo>
                  <a:lnTo>
                    <a:pt x="459638" y="247827"/>
                  </a:lnTo>
                  <a:lnTo>
                    <a:pt x="459333" y="252984"/>
                  </a:lnTo>
                  <a:lnTo>
                    <a:pt x="458114" y="258330"/>
                  </a:lnTo>
                  <a:lnTo>
                    <a:pt x="456234" y="260692"/>
                  </a:lnTo>
                  <a:lnTo>
                    <a:pt x="449986" y="264896"/>
                  </a:lnTo>
                  <a:lnTo>
                    <a:pt x="445960" y="265925"/>
                  </a:lnTo>
                  <a:lnTo>
                    <a:pt x="435190" y="265925"/>
                  </a:lnTo>
                  <a:lnTo>
                    <a:pt x="430936" y="264464"/>
                  </a:lnTo>
                  <a:lnTo>
                    <a:pt x="425589" y="258635"/>
                  </a:lnTo>
                  <a:lnTo>
                    <a:pt x="424230" y="254050"/>
                  </a:lnTo>
                  <a:lnTo>
                    <a:pt x="424230" y="162598"/>
                  </a:lnTo>
                  <a:lnTo>
                    <a:pt x="382866" y="162598"/>
                  </a:lnTo>
                  <a:lnTo>
                    <a:pt x="382866" y="252425"/>
                  </a:lnTo>
                  <a:lnTo>
                    <a:pt x="383819" y="263448"/>
                  </a:lnTo>
                  <a:lnTo>
                    <a:pt x="415734" y="294474"/>
                  </a:lnTo>
                  <a:lnTo>
                    <a:pt x="438315" y="297091"/>
                  </a:lnTo>
                  <a:lnTo>
                    <a:pt x="449643" y="296405"/>
                  </a:lnTo>
                  <a:lnTo>
                    <a:pt x="487959" y="271741"/>
                  </a:lnTo>
                  <a:lnTo>
                    <a:pt x="491642" y="250304"/>
                  </a:lnTo>
                  <a:lnTo>
                    <a:pt x="491642" y="162598"/>
                  </a:lnTo>
                  <a:close/>
                </a:path>
                <a:path w="615950" h="297180">
                  <a:moveTo>
                    <a:pt x="514946" y="2565"/>
                  </a:moveTo>
                  <a:lnTo>
                    <a:pt x="415277" y="2565"/>
                  </a:lnTo>
                  <a:lnTo>
                    <a:pt x="415277" y="33045"/>
                  </a:lnTo>
                  <a:lnTo>
                    <a:pt x="415277" y="52095"/>
                  </a:lnTo>
                  <a:lnTo>
                    <a:pt x="415277" y="81305"/>
                  </a:lnTo>
                  <a:lnTo>
                    <a:pt x="415277" y="102895"/>
                  </a:lnTo>
                  <a:lnTo>
                    <a:pt x="415277" y="134645"/>
                  </a:lnTo>
                  <a:lnTo>
                    <a:pt x="514946" y="134645"/>
                  </a:lnTo>
                  <a:lnTo>
                    <a:pt x="514946" y="102895"/>
                  </a:lnTo>
                  <a:lnTo>
                    <a:pt x="455155" y="102895"/>
                  </a:lnTo>
                  <a:lnTo>
                    <a:pt x="455155" y="81305"/>
                  </a:lnTo>
                  <a:lnTo>
                    <a:pt x="503529" y="81305"/>
                  </a:lnTo>
                  <a:lnTo>
                    <a:pt x="503529" y="52095"/>
                  </a:lnTo>
                  <a:lnTo>
                    <a:pt x="455155" y="52095"/>
                  </a:lnTo>
                  <a:lnTo>
                    <a:pt x="455155" y="33045"/>
                  </a:lnTo>
                  <a:lnTo>
                    <a:pt x="514946" y="33045"/>
                  </a:lnTo>
                  <a:lnTo>
                    <a:pt x="514946" y="2565"/>
                  </a:lnTo>
                  <a:close/>
                </a:path>
                <a:path w="615950" h="297180">
                  <a:moveTo>
                    <a:pt x="615937" y="196418"/>
                  </a:moveTo>
                  <a:lnTo>
                    <a:pt x="585876" y="165315"/>
                  </a:lnTo>
                  <a:lnTo>
                    <a:pt x="575462" y="163499"/>
                  </a:lnTo>
                  <a:lnTo>
                    <a:pt x="575462" y="197002"/>
                  </a:lnTo>
                  <a:lnTo>
                    <a:pt x="575462" y="214083"/>
                  </a:lnTo>
                  <a:lnTo>
                    <a:pt x="569493" y="218490"/>
                  </a:lnTo>
                  <a:lnTo>
                    <a:pt x="543941" y="218490"/>
                  </a:lnTo>
                  <a:lnTo>
                    <a:pt x="543941" y="192887"/>
                  </a:lnTo>
                  <a:lnTo>
                    <a:pt x="569937" y="192887"/>
                  </a:lnTo>
                  <a:lnTo>
                    <a:pt x="575462" y="197002"/>
                  </a:lnTo>
                  <a:lnTo>
                    <a:pt x="575462" y="163499"/>
                  </a:lnTo>
                  <a:lnTo>
                    <a:pt x="569798" y="162890"/>
                  </a:lnTo>
                  <a:lnTo>
                    <a:pt x="559854" y="162598"/>
                  </a:lnTo>
                  <a:lnTo>
                    <a:pt x="503262" y="162598"/>
                  </a:lnTo>
                  <a:lnTo>
                    <a:pt x="503262" y="295033"/>
                  </a:lnTo>
                  <a:lnTo>
                    <a:pt x="544512" y="295033"/>
                  </a:lnTo>
                  <a:lnTo>
                    <a:pt x="544512" y="246913"/>
                  </a:lnTo>
                  <a:lnTo>
                    <a:pt x="567524" y="246913"/>
                  </a:lnTo>
                  <a:lnTo>
                    <a:pt x="608495" y="228993"/>
                  </a:lnTo>
                  <a:lnTo>
                    <a:pt x="615937" y="204711"/>
                  </a:lnTo>
                  <a:lnTo>
                    <a:pt x="615937" y="19641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0404317" y="187236"/>
              <a:ext cx="464820" cy="568325"/>
            </a:xfrm>
            <a:custGeom>
              <a:avLst/>
              <a:gdLst/>
              <a:ahLst/>
              <a:cxnLst/>
              <a:rect l="l" t="t" r="r" b="b"/>
              <a:pathLst>
                <a:path w="464820" h="568325">
                  <a:moveTo>
                    <a:pt x="284099" y="0"/>
                  </a:moveTo>
                  <a:lnTo>
                    <a:pt x="238009" y="3718"/>
                  </a:lnTo>
                  <a:lnTo>
                    <a:pt x="194290" y="14482"/>
                  </a:lnTo>
                  <a:lnTo>
                    <a:pt x="153525" y="31709"/>
                  </a:lnTo>
                  <a:lnTo>
                    <a:pt x="116300" y="54812"/>
                  </a:lnTo>
                  <a:lnTo>
                    <a:pt x="83199" y="83207"/>
                  </a:lnTo>
                  <a:lnTo>
                    <a:pt x="54805" y="116308"/>
                  </a:lnTo>
                  <a:lnTo>
                    <a:pt x="31704" y="153532"/>
                  </a:lnTo>
                  <a:lnTo>
                    <a:pt x="14480" y="194293"/>
                  </a:lnTo>
                  <a:lnTo>
                    <a:pt x="3717" y="238006"/>
                  </a:lnTo>
                  <a:lnTo>
                    <a:pt x="0" y="284086"/>
                  </a:lnTo>
                  <a:lnTo>
                    <a:pt x="3717" y="330162"/>
                  </a:lnTo>
                  <a:lnTo>
                    <a:pt x="14480" y="373871"/>
                  </a:lnTo>
                  <a:lnTo>
                    <a:pt x="31704" y="414628"/>
                  </a:lnTo>
                  <a:lnTo>
                    <a:pt x="54805" y="451849"/>
                  </a:lnTo>
                  <a:lnTo>
                    <a:pt x="83199" y="484947"/>
                  </a:lnTo>
                  <a:lnTo>
                    <a:pt x="116300" y="513340"/>
                  </a:lnTo>
                  <a:lnTo>
                    <a:pt x="153525" y="536440"/>
                  </a:lnTo>
                  <a:lnTo>
                    <a:pt x="194290" y="553665"/>
                  </a:lnTo>
                  <a:lnTo>
                    <a:pt x="238009" y="564429"/>
                  </a:lnTo>
                  <a:lnTo>
                    <a:pt x="284099" y="568147"/>
                  </a:lnTo>
                  <a:lnTo>
                    <a:pt x="334338" y="563712"/>
                  </a:lnTo>
                  <a:lnTo>
                    <a:pt x="381684" y="550919"/>
                  </a:lnTo>
                  <a:lnTo>
                    <a:pt x="425379" y="530535"/>
                  </a:lnTo>
                  <a:lnTo>
                    <a:pt x="464667" y="503326"/>
                  </a:lnTo>
                  <a:lnTo>
                    <a:pt x="297205" y="503326"/>
                  </a:lnTo>
                  <a:lnTo>
                    <a:pt x="297205" y="254520"/>
                  </a:lnTo>
                  <a:lnTo>
                    <a:pt x="160223" y="254520"/>
                  </a:lnTo>
                  <a:lnTo>
                    <a:pt x="464820" y="64935"/>
                  </a:lnTo>
                  <a:lnTo>
                    <a:pt x="425505" y="37681"/>
                  </a:lnTo>
                  <a:lnTo>
                    <a:pt x="381774" y="17260"/>
                  </a:lnTo>
                  <a:lnTo>
                    <a:pt x="334385" y="4443"/>
                  </a:lnTo>
                  <a:lnTo>
                    <a:pt x="284099" y="0"/>
                  </a:lnTo>
                  <a:close/>
                </a:path>
              </a:pathLst>
            </a:custGeom>
            <a:solidFill>
              <a:srgbClr val="E31F2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1218722" y="6594971"/>
              <a:ext cx="222885" cy="263525"/>
            </a:xfrm>
            <a:custGeom>
              <a:avLst/>
              <a:gdLst/>
              <a:ahLst/>
              <a:cxnLst/>
              <a:rect l="l" t="t" r="r" b="b"/>
              <a:pathLst>
                <a:path w="222884" h="263525">
                  <a:moveTo>
                    <a:pt x="222745" y="0"/>
                  </a:moveTo>
                  <a:lnTo>
                    <a:pt x="0" y="0"/>
                  </a:lnTo>
                  <a:lnTo>
                    <a:pt x="0" y="263028"/>
                  </a:lnTo>
                  <a:lnTo>
                    <a:pt x="222745" y="263028"/>
                  </a:lnTo>
                  <a:lnTo>
                    <a:pt x="222745" y="0"/>
                  </a:lnTo>
                  <a:close/>
                </a:path>
              </a:pathLst>
            </a:custGeom>
            <a:solidFill>
              <a:srgbClr val="DDE3E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327807" y="2268730"/>
            <a:ext cx="334041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er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w</a:t>
            </a:r>
            <a:r>
              <a:rPr sz="900" spc="4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decades,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My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Home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on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tructions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has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firmly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4294967295"/>
          </p:nvPr>
        </p:nvSpPr>
        <p:spPr>
          <a:xfrm>
            <a:off x="8407705" y="5617087"/>
            <a:ext cx="203834" cy="579004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45244">
              <a:spcBef>
                <a:spcPts val="194"/>
              </a:spcBef>
            </a:pPr>
            <a:fld id="{81D60167-4931-47E6-BA6A-407CBD079E47}" type="slidenum">
              <a:rPr spc="-266" dirty="0"/>
              <a:pPr marL="45244">
                <a:spcBef>
                  <a:spcPts val="194"/>
                </a:spcBef>
              </a:pPr>
              <a:t>5</a:t>
            </a:fld>
            <a:r>
              <a:rPr spc="-233" dirty="0"/>
              <a:t> 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327807" y="2421091"/>
            <a:ext cx="324373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900" spc="-49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tablished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as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one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mos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su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900" spc="4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900" spc="-49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sful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Verdana"/>
                <a:cs typeface="Verdana"/>
              </a:rPr>
              <a:t>d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elopers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64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eal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27807" y="2573453"/>
            <a:ext cx="328612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estate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in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Telangana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by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imprinting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its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indelible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9" dirty="0">
                <a:solidFill>
                  <a:srgbClr val="231F20"/>
                </a:solidFill>
                <a:latin typeface="Verdana"/>
                <a:cs typeface="Verdana"/>
              </a:rPr>
              <a:t>mark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across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all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27807" y="2725816"/>
            <a:ext cx="301990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asset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classes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&amp;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building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Happy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9" dirty="0">
                <a:solidFill>
                  <a:srgbClr val="231F20"/>
                </a:solidFill>
                <a:latin typeface="Verdana"/>
                <a:cs typeface="Verdana"/>
              </a:rPr>
              <a:t>Homes.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64" dirty="0">
                <a:solidFill>
                  <a:srgbClr val="231F20"/>
                </a:solidFill>
                <a:latin typeface="Verdana"/>
                <a:cs typeface="Verdana"/>
              </a:rPr>
              <a:t>Today,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My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Home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27807" y="2878177"/>
            <a:ext cx="321754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on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tructions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has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" dirty="0">
                <a:solidFill>
                  <a:srgbClr val="231F20"/>
                </a:solidFill>
                <a:latin typeface="Verdana"/>
                <a:cs typeface="Verdana"/>
              </a:rPr>
              <a:t>be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ome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9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9" dirty="0">
                <a:solidFill>
                  <a:srgbClr val="231F20"/>
                </a:solidFill>
                <a:latin typeface="Verdana"/>
                <a:cs typeface="Verdana"/>
              </a:rPr>
              <a:t>name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th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is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s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yno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n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ymous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with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27807" y="3030539"/>
            <a:ext cx="332041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Quality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&amp; </a:t>
            </a:r>
            <a:r>
              <a:rPr sz="900" spc="-83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ru</a:t>
            </a:r>
            <a:r>
              <a:rPr sz="900" spc="-53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101" dirty="0">
                <a:solidFill>
                  <a:srgbClr val="231F20"/>
                </a:solidFill>
                <a:latin typeface="Verdana"/>
                <a:cs typeface="Verdana"/>
              </a:rPr>
              <a:t>t;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close-knit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4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ommunities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Verdana"/>
                <a:cs typeface="Verdana"/>
              </a:rPr>
              <a:t>who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benefit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f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om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27807" y="3182901"/>
            <a:ext cx="73390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quality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living.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27807" y="3430589"/>
            <a:ext cx="3204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group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has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redefined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landscape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in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Telangana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across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27807" y="3582951"/>
            <a:ext cx="329041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various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verticals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including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Residential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&amp;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Commercial.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60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quick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27807" y="3735313"/>
            <a:ext cx="330184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glan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numbers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spans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er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26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million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sft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Verdana"/>
                <a:cs typeface="Verdana"/>
              </a:rPr>
              <a:t>d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eloped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27807" y="3887674"/>
            <a:ext cx="351043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area, </a:t>
            </a:r>
            <a:r>
              <a:rPr sz="900" spc="-266" dirty="0">
                <a:solidFill>
                  <a:srgbClr val="231F20"/>
                </a:solidFill>
                <a:latin typeface="Verdana"/>
                <a:cs typeface="Verdana"/>
              </a:rPr>
              <a:t>11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million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sft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on-going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projects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&amp; 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over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16" dirty="0">
                <a:solidFill>
                  <a:srgbClr val="231F20"/>
                </a:solidFill>
                <a:latin typeface="Verdana"/>
                <a:cs typeface="Verdana"/>
              </a:rPr>
              <a:t>10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million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sft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under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27807" y="4040037"/>
            <a:ext cx="51054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planning.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27807" y="4287724"/>
            <a:ext cx="347043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he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64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esidential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p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ojects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include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apartments,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g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15" dirty="0">
                <a:solidFill>
                  <a:srgbClr val="231F20"/>
                </a:solidFill>
                <a:latin typeface="Verdana"/>
                <a:cs typeface="Verdana"/>
              </a:rPr>
              <a:t>ed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4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ommunities,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27807" y="4440087"/>
            <a:ext cx="17564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luxury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housing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&amp;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p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emium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villas.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27807" y="4687774"/>
            <a:ext cx="348757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commercial</a:t>
            </a:r>
            <a:r>
              <a:rPr sz="900" spc="-53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projects</a:t>
            </a:r>
            <a:r>
              <a:rPr sz="900" spc="-53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include</a:t>
            </a:r>
            <a:r>
              <a:rPr sz="900" spc="-53" dirty="0">
                <a:solidFill>
                  <a:srgbClr val="231F20"/>
                </a:solidFill>
                <a:latin typeface="Verdana"/>
                <a:cs typeface="Verdana"/>
              </a:rPr>
              <a:t> malls,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office</a:t>
            </a:r>
            <a:r>
              <a:rPr sz="900" spc="-53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spaces,</a:t>
            </a:r>
            <a:r>
              <a:rPr sz="900" spc="-53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premium</a:t>
            </a:r>
            <a:r>
              <a:rPr sz="900" spc="-53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&amp;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27807" y="4840137"/>
            <a:ext cx="214169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fir</a:t>
            </a:r>
            <a:r>
              <a:rPr sz="900" spc="-49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its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kind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work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hub's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in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13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elangana.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26196" y="2612994"/>
            <a:ext cx="1403509" cy="29944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marR="3810">
              <a:lnSpc>
                <a:spcPts val="1050"/>
              </a:lnSpc>
              <a:spcBef>
                <a:spcPts val="135"/>
              </a:spcBef>
            </a:pPr>
            <a:r>
              <a:rPr sz="900" b="1" spc="19" dirty="0">
                <a:solidFill>
                  <a:srgbClr val="231F20"/>
                </a:solidFill>
                <a:latin typeface="Arial"/>
                <a:cs typeface="Arial"/>
              </a:rPr>
              <a:t>Completed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Residential </a:t>
            </a:r>
            <a:r>
              <a:rPr sz="900" b="1" spc="4" dirty="0">
                <a:solidFill>
                  <a:srgbClr val="231F20"/>
                </a:solidFill>
                <a:latin typeface="Arial"/>
                <a:cs typeface="Arial"/>
              </a:rPr>
              <a:t> and</a:t>
            </a:r>
            <a:r>
              <a:rPr sz="900" b="1" spc="-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4" dirty="0">
                <a:solidFill>
                  <a:srgbClr val="231F20"/>
                </a:solidFill>
                <a:latin typeface="Arial"/>
                <a:cs typeface="Arial"/>
              </a:rPr>
              <a:t>Commercial</a:t>
            </a:r>
            <a:r>
              <a:rPr sz="900" b="1" spc="-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4" dirty="0">
                <a:solidFill>
                  <a:srgbClr val="231F20"/>
                </a:solidFill>
                <a:latin typeface="Arial"/>
                <a:cs typeface="Arial"/>
              </a:rPr>
              <a:t>projects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42806" y="2421091"/>
            <a:ext cx="552926" cy="94577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069"/>
              </a:lnSpc>
              <a:spcBef>
                <a:spcPts val="75"/>
              </a:spcBef>
              <a:tabLst>
                <a:tab pos="542925" algn="l"/>
              </a:tabLst>
            </a:pPr>
            <a:r>
              <a:rPr sz="900" u="sng" spc="-60" dirty="0">
                <a:solidFill>
                  <a:srgbClr val="231F20"/>
                </a:solidFill>
                <a:uFill>
                  <a:solidFill>
                    <a:srgbClr val="E31F27"/>
                  </a:solidFill>
                </a:uFill>
                <a:latin typeface="Verdana"/>
                <a:cs typeface="Verdana"/>
              </a:rPr>
              <a:t> 	</a:t>
            </a:r>
            <a:endParaRPr sz="900">
              <a:latin typeface="Verdana"/>
              <a:cs typeface="Verdana"/>
            </a:endParaRPr>
          </a:p>
          <a:p>
            <a:pPr marL="233839">
              <a:lnSpc>
                <a:spcPts val="3086"/>
              </a:lnSpc>
            </a:pPr>
            <a:r>
              <a:rPr sz="2625" spc="-71" dirty="0">
                <a:solidFill>
                  <a:srgbClr val="E31F27"/>
                </a:solidFill>
                <a:latin typeface="Impact"/>
                <a:cs typeface="Impact"/>
              </a:rPr>
              <a:t>21</a:t>
            </a:r>
            <a:endParaRPr sz="2625">
              <a:latin typeface="Impact"/>
              <a:cs typeface="Impact"/>
            </a:endParaRPr>
          </a:p>
          <a:p>
            <a:pPr marL="185738">
              <a:lnSpc>
                <a:spcPts val="3098"/>
              </a:lnSpc>
            </a:pPr>
            <a:r>
              <a:rPr sz="2625" spc="-94" dirty="0">
                <a:solidFill>
                  <a:srgbClr val="E31F27"/>
                </a:solidFill>
                <a:latin typeface="Impact"/>
                <a:cs typeface="Impact"/>
              </a:rPr>
              <a:t>26</a:t>
            </a:r>
            <a:endParaRPr sz="2625">
              <a:latin typeface="Impact"/>
              <a:cs typeface="Impac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26196" y="2999918"/>
            <a:ext cx="996315" cy="29944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marR="3810">
              <a:lnSpc>
                <a:spcPts val="1050"/>
              </a:lnSpc>
              <a:spcBef>
                <a:spcPts val="135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Million</a:t>
            </a:r>
            <a:r>
              <a:rPr sz="900" b="1" spc="-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sft</a:t>
            </a:r>
            <a:r>
              <a:rPr sz="900" b="1" spc="-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19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00" b="1" spc="-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26" dirty="0">
                <a:solidFill>
                  <a:srgbClr val="231F20"/>
                </a:solidFill>
                <a:latin typeface="Arial"/>
                <a:cs typeface="Arial"/>
              </a:rPr>
              <a:t>total </a:t>
            </a:r>
            <a:r>
              <a:rPr sz="900" b="1" spc="-23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8" dirty="0">
                <a:solidFill>
                  <a:srgbClr val="231F20"/>
                </a:solidFill>
                <a:latin typeface="Arial"/>
                <a:cs typeface="Arial"/>
              </a:rPr>
              <a:t>space</a:t>
            </a:r>
            <a:r>
              <a:rPr sz="900" b="1" spc="-2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19" dirty="0">
                <a:solidFill>
                  <a:srgbClr val="231F20"/>
                </a:solidFill>
                <a:latin typeface="Arial"/>
                <a:cs typeface="Arial"/>
              </a:rPr>
              <a:t>completed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10653" y="4164248"/>
            <a:ext cx="853440" cy="4135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625" spc="-98" dirty="0">
                <a:solidFill>
                  <a:srgbClr val="E31F27"/>
                </a:solidFill>
                <a:latin typeface="Impact"/>
                <a:cs typeface="Impact"/>
              </a:rPr>
              <a:t>5000+</a:t>
            </a:r>
            <a:endParaRPr sz="2625" dirty="0">
              <a:latin typeface="Impact"/>
              <a:cs typeface="Impac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26196" y="4291786"/>
            <a:ext cx="610552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23" dirty="0">
                <a:solidFill>
                  <a:srgbClr val="231F20"/>
                </a:solidFill>
                <a:latin typeface="Arial"/>
                <a:cs typeface="Arial"/>
              </a:rPr>
              <a:t>Workforce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26196" y="3408368"/>
            <a:ext cx="1031081" cy="29944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marR="3810">
              <a:lnSpc>
                <a:spcPts val="1050"/>
              </a:lnSpc>
              <a:spcBef>
                <a:spcPts val="135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Million</a:t>
            </a:r>
            <a:r>
              <a:rPr sz="900" b="1" spc="-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sft</a:t>
            </a:r>
            <a:r>
              <a:rPr sz="900" b="1" spc="-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34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900" b="1" spc="-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4" dirty="0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sz="900" b="1" spc="-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19" dirty="0">
                <a:solidFill>
                  <a:srgbClr val="231F20"/>
                </a:solidFill>
                <a:latin typeface="Arial"/>
                <a:cs typeface="Arial"/>
              </a:rPr>
              <a:t>development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34128" y="4582446"/>
            <a:ext cx="1029653" cy="4135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625" spc="-79" dirty="0">
                <a:solidFill>
                  <a:srgbClr val="E31F27"/>
                </a:solidFill>
                <a:latin typeface="Impact"/>
                <a:cs typeface="Impact"/>
              </a:rPr>
              <a:t>10,000+</a:t>
            </a:r>
            <a:endParaRPr sz="2625">
              <a:latin typeface="Impact"/>
              <a:cs typeface="Impac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226195" y="4700588"/>
            <a:ext cx="94964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11" dirty="0">
                <a:solidFill>
                  <a:srgbClr val="231F20"/>
                </a:solidFill>
                <a:latin typeface="Arial"/>
                <a:cs typeface="Arial"/>
              </a:rPr>
              <a:t>Happy</a:t>
            </a:r>
            <a:r>
              <a:rPr sz="900" b="1" spc="-3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8" dirty="0">
                <a:solidFill>
                  <a:srgbClr val="231F20"/>
                </a:solidFill>
                <a:latin typeface="Arial"/>
                <a:cs typeface="Arial"/>
              </a:rPr>
              <a:t>Residents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857089" y="3356902"/>
            <a:ext cx="306705" cy="83035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5721">
              <a:lnSpc>
                <a:spcPts val="3150"/>
              </a:lnSpc>
              <a:spcBef>
                <a:spcPts val="75"/>
              </a:spcBef>
            </a:pPr>
            <a:r>
              <a:rPr sz="2625" spc="-56" dirty="0">
                <a:solidFill>
                  <a:srgbClr val="E31F27"/>
                </a:solidFill>
                <a:latin typeface="Impact"/>
                <a:cs typeface="Impact"/>
              </a:rPr>
              <a:t>11</a:t>
            </a:r>
            <a:endParaRPr sz="2625">
              <a:latin typeface="Impact"/>
              <a:cs typeface="Impact"/>
            </a:endParaRPr>
          </a:p>
          <a:p>
            <a:pPr marL="9525">
              <a:lnSpc>
                <a:spcPts val="3150"/>
              </a:lnSpc>
            </a:pPr>
            <a:r>
              <a:rPr sz="2625" spc="-79" dirty="0">
                <a:solidFill>
                  <a:srgbClr val="E31F27"/>
                </a:solidFill>
                <a:latin typeface="Impact"/>
                <a:cs typeface="Impact"/>
              </a:rPr>
              <a:t>10</a:t>
            </a:r>
            <a:endParaRPr sz="2625">
              <a:latin typeface="Impact"/>
              <a:cs typeface="Impac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26196" y="3808167"/>
            <a:ext cx="1333500" cy="2918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9525" marR="3810">
              <a:lnSpc>
                <a:spcPct val="104200"/>
              </a:lnSpc>
              <a:spcBef>
                <a:spcPts val="3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Million sft </a:t>
            </a:r>
            <a:r>
              <a:rPr sz="900" b="1" spc="4" dirty="0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sz="900" b="1" spc="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construction</a:t>
            </a:r>
            <a:r>
              <a:rPr sz="900" b="1" spc="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56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900" b="1" spc="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planning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18005" y="3891035"/>
            <a:ext cx="28860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15" dirty="0">
                <a:solidFill>
                  <a:srgbClr val="231F20"/>
                </a:solidFill>
                <a:latin typeface="Arial"/>
                <a:cs typeface="Arial"/>
              </a:rPr>
              <a:t>Over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89211" y="1711369"/>
            <a:ext cx="128240" cy="58150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994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Highlights</a:t>
            </a:r>
            <a:endParaRPr sz="9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129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22238"/>
            <a:ext cx="6684976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ndara" panose="020E0502030303020204" pitchFamily="34" charset="0"/>
              </a:rPr>
              <a:t>LANDMARKS PROJECTS  BUILT WITH MAHA CEMENT</a:t>
            </a:r>
            <a:endParaRPr lang="en-IN" dirty="0"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1024"/>
            <a:ext cx="4884123" cy="25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8717" y="1095129"/>
            <a:ext cx="236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ndara" panose="020E0502030303020204" pitchFamily="34" charset="0"/>
              </a:rPr>
              <a:t>LIFE STYLE BUILDING</a:t>
            </a:r>
            <a:endParaRPr lang="en-IN" b="1" dirty="0">
              <a:latin typeface="Candara" panose="020E0502030303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3" y="1161071"/>
            <a:ext cx="3756314" cy="25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242497" y="3172941"/>
            <a:ext cx="268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MY HOME NAVADWEEPA</a:t>
            </a:r>
            <a:endParaRPr lang="en-IN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1" y="4221088"/>
            <a:ext cx="4841328" cy="25202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1"/>
          <a:stretch/>
        </p:blipFill>
        <p:spPr bwMode="auto">
          <a:xfrm>
            <a:off x="5220073" y="4221088"/>
            <a:ext cx="3744415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470" y="2193364"/>
            <a:ext cx="4241719" cy="3405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20073" y="6444044"/>
            <a:ext cx="236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ndara" panose="020E0502030303020204" pitchFamily="34" charset="0"/>
              </a:rPr>
              <a:t>MY HOME VIHANGA</a:t>
            </a:r>
            <a:endParaRPr lang="en-IN" b="1" dirty="0">
              <a:latin typeface="Candara" panose="020E05020303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4221088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MY HOME ABHRA</a:t>
            </a:r>
            <a:endParaRPr lang="en-IN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7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04" y="116632"/>
            <a:ext cx="7308604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ndara" panose="020E0502030303020204" pitchFamily="34" charset="0"/>
              </a:rPr>
              <a:t>LANDMARK PROJECTS BEING BUILT WITH MAHA CEMENT </a:t>
            </a: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6" r="103" b="1786"/>
          <a:stretch/>
        </p:blipFill>
        <p:spPr bwMode="auto">
          <a:xfrm>
            <a:off x="5179383" y="4278217"/>
            <a:ext cx="3717892" cy="241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31096" y="6323630"/>
            <a:ext cx="196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MY HOME AVATAR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5093" y="550946"/>
            <a:ext cx="19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MY HOME TWITJA</a:t>
            </a:r>
            <a:endParaRPr lang="en-US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240" y="742688"/>
            <a:ext cx="3406040" cy="347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46733" y="855196"/>
            <a:ext cx="2024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MY HOME BHOOJA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flipH="1">
            <a:off x="4325614" y="3267300"/>
            <a:ext cx="352314" cy="688548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72408" y="3314756"/>
            <a:ext cx="3532356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/>
              <a:t>36 Floors  High Rise </a:t>
            </a:r>
            <a:r>
              <a:rPr lang="en-US" sz="1600" b="1" dirty="0" err="1" smtClean="0"/>
              <a:t>Ulra</a:t>
            </a:r>
            <a:r>
              <a:rPr lang="en-US" sz="1600" b="1" dirty="0" smtClean="0"/>
              <a:t> </a:t>
            </a:r>
            <a:r>
              <a:rPr lang="en-US" sz="1600" b="1" dirty="0"/>
              <a:t>Luxury </a:t>
            </a:r>
            <a:r>
              <a:rPr lang="en-US" sz="1600" b="1" dirty="0" err="1" smtClean="0"/>
              <a:t>Apts</a:t>
            </a:r>
            <a:endParaRPr lang="en-US" sz="1600" b="1" dirty="0" smtClean="0"/>
          </a:p>
          <a:p>
            <a:r>
              <a:rPr lang="en-US" sz="1600" b="1" dirty="0" smtClean="0"/>
              <a:t>Made of 100%  blended cement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056" y="840501"/>
            <a:ext cx="3536488" cy="2497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240" y="4350176"/>
            <a:ext cx="3414967" cy="26447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39724" y="4350176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SKY 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31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5" grpId="0" animBg="1"/>
      <p:bldP spid="8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CE3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3" name="object 3"/>
          <p:cNvGrpSpPr/>
          <p:nvPr/>
        </p:nvGrpSpPr>
        <p:grpSpPr>
          <a:xfrm>
            <a:off x="-4672" y="3123263"/>
            <a:ext cx="1780223" cy="1442561"/>
            <a:chOff x="-6229" y="3021351"/>
            <a:chExt cx="2373630" cy="1923414"/>
          </a:xfrm>
        </p:grpSpPr>
        <p:sp>
          <p:nvSpPr>
            <p:cNvPr id="4" name="object 4"/>
            <p:cNvSpPr/>
            <p:nvPr/>
          </p:nvSpPr>
          <p:spPr>
            <a:xfrm>
              <a:off x="0" y="3027580"/>
              <a:ext cx="2361565" cy="1910714"/>
            </a:xfrm>
            <a:custGeom>
              <a:avLst/>
              <a:gdLst/>
              <a:ahLst/>
              <a:cxnLst/>
              <a:rect l="l" t="t" r="r" b="b"/>
              <a:pathLst>
                <a:path w="2361565" h="1910714">
                  <a:moveTo>
                    <a:pt x="0" y="1910611"/>
                  </a:moveTo>
                  <a:lnTo>
                    <a:pt x="2361150" y="364731"/>
                  </a:lnTo>
                  <a:lnTo>
                    <a:pt x="2361150" y="0"/>
                  </a:lnTo>
                  <a:lnTo>
                    <a:pt x="0" y="1545869"/>
                  </a:lnTo>
                </a:path>
              </a:pathLst>
            </a:custGeom>
            <a:ln w="12458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139655"/>
              <a:ext cx="1840230" cy="1569720"/>
            </a:xfrm>
            <a:custGeom>
              <a:avLst/>
              <a:gdLst/>
              <a:ahLst/>
              <a:cxnLst/>
              <a:rect l="l" t="t" r="r" b="b"/>
              <a:pathLst>
                <a:path w="1840230" h="1569720">
                  <a:moveTo>
                    <a:pt x="1839633" y="0"/>
                  </a:moveTo>
                  <a:lnTo>
                    <a:pt x="0" y="1204719"/>
                  </a:lnTo>
                  <a:lnTo>
                    <a:pt x="0" y="1569450"/>
                  </a:lnTo>
                  <a:lnTo>
                    <a:pt x="1839633" y="364727"/>
                  </a:lnTo>
                  <a:lnTo>
                    <a:pt x="1839633" y="0"/>
                  </a:lnTo>
                  <a:close/>
                </a:path>
              </a:pathLst>
            </a:custGeom>
            <a:solidFill>
              <a:srgbClr val="D1D3D4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43005" y="857250"/>
            <a:ext cx="3001328" cy="1660208"/>
            <a:chOff x="8190674" y="0"/>
            <a:chExt cx="4001770" cy="22136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90674" y="0"/>
              <a:ext cx="4001325" cy="221320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065841" y="0"/>
              <a:ext cx="1363345" cy="793115"/>
            </a:xfrm>
            <a:custGeom>
              <a:avLst/>
              <a:gdLst/>
              <a:ahLst/>
              <a:cxnLst/>
              <a:rect l="l" t="t" r="r" b="b"/>
              <a:pathLst>
                <a:path w="1363345" h="793115">
                  <a:moveTo>
                    <a:pt x="518991" y="0"/>
                  </a:moveTo>
                  <a:lnTo>
                    <a:pt x="0" y="0"/>
                  </a:lnTo>
                  <a:lnTo>
                    <a:pt x="26298" y="3121"/>
                  </a:lnTo>
                  <a:lnTo>
                    <a:pt x="148587" y="6948"/>
                  </a:lnTo>
                  <a:lnTo>
                    <a:pt x="226232" y="14683"/>
                  </a:lnTo>
                  <a:lnTo>
                    <a:pt x="292425" y="32141"/>
                  </a:lnTo>
                  <a:lnTo>
                    <a:pt x="380361" y="65135"/>
                  </a:lnTo>
                  <a:lnTo>
                    <a:pt x="431443" y="86841"/>
                  </a:lnTo>
                  <a:lnTo>
                    <a:pt x="480014" y="111076"/>
                  </a:lnTo>
                  <a:lnTo>
                    <a:pt x="526221" y="137628"/>
                  </a:lnTo>
                  <a:lnTo>
                    <a:pt x="570212" y="166282"/>
                  </a:lnTo>
                  <a:lnTo>
                    <a:pt x="612135" y="196824"/>
                  </a:lnTo>
                  <a:lnTo>
                    <a:pt x="652138" y="229039"/>
                  </a:lnTo>
                  <a:lnTo>
                    <a:pt x="690370" y="262713"/>
                  </a:lnTo>
                  <a:lnTo>
                    <a:pt x="726978" y="297633"/>
                  </a:lnTo>
                  <a:lnTo>
                    <a:pt x="762110" y="333583"/>
                  </a:lnTo>
                  <a:lnTo>
                    <a:pt x="795914" y="370350"/>
                  </a:lnTo>
                  <a:lnTo>
                    <a:pt x="828539" y="407720"/>
                  </a:lnTo>
                  <a:lnTo>
                    <a:pt x="860131" y="445478"/>
                  </a:lnTo>
                  <a:lnTo>
                    <a:pt x="890840" y="483410"/>
                  </a:lnTo>
                  <a:lnTo>
                    <a:pt x="920812" y="521301"/>
                  </a:lnTo>
                  <a:lnTo>
                    <a:pt x="979142" y="596107"/>
                  </a:lnTo>
                  <a:lnTo>
                    <a:pt x="1007794" y="632593"/>
                  </a:lnTo>
                  <a:lnTo>
                    <a:pt x="1036303" y="668182"/>
                  </a:lnTo>
                  <a:lnTo>
                    <a:pt x="1072846" y="709882"/>
                  </a:lnTo>
                  <a:lnTo>
                    <a:pt x="1131235" y="752457"/>
                  </a:lnTo>
                  <a:lnTo>
                    <a:pt x="1180029" y="772983"/>
                  </a:lnTo>
                  <a:lnTo>
                    <a:pt x="1223280" y="786654"/>
                  </a:lnTo>
                  <a:lnTo>
                    <a:pt x="1266419" y="792768"/>
                  </a:lnTo>
                  <a:lnTo>
                    <a:pt x="1305711" y="790142"/>
                  </a:lnTo>
                  <a:lnTo>
                    <a:pt x="1337424" y="777594"/>
                  </a:lnTo>
                  <a:lnTo>
                    <a:pt x="1357824" y="753942"/>
                  </a:lnTo>
                  <a:lnTo>
                    <a:pt x="1363176" y="718004"/>
                  </a:lnTo>
                  <a:lnTo>
                    <a:pt x="1358556" y="694565"/>
                  </a:lnTo>
                  <a:lnTo>
                    <a:pt x="1333323" y="639787"/>
                  </a:lnTo>
                  <a:lnTo>
                    <a:pt x="1289180" y="576403"/>
                  </a:lnTo>
                  <a:lnTo>
                    <a:pt x="1260924" y="542206"/>
                  </a:lnTo>
                  <a:lnTo>
                    <a:pt x="1229028" y="506725"/>
                  </a:lnTo>
                  <a:lnTo>
                    <a:pt x="1193855" y="470249"/>
                  </a:lnTo>
                  <a:lnTo>
                    <a:pt x="1155768" y="433065"/>
                  </a:lnTo>
                  <a:lnTo>
                    <a:pt x="1115127" y="395464"/>
                  </a:lnTo>
                  <a:lnTo>
                    <a:pt x="1072298" y="357734"/>
                  </a:lnTo>
                  <a:lnTo>
                    <a:pt x="1027640" y="320164"/>
                  </a:lnTo>
                  <a:lnTo>
                    <a:pt x="981518" y="283043"/>
                  </a:lnTo>
                  <a:lnTo>
                    <a:pt x="934294" y="246660"/>
                  </a:lnTo>
                  <a:lnTo>
                    <a:pt x="886330" y="211304"/>
                  </a:lnTo>
                  <a:lnTo>
                    <a:pt x="837989" y="177264"/>
                  </a:lnTo>
                  <a:lnTo>
                    <a:pt x="789633" y="144829"/>
                  </a:lnTo>
                  <a:lnTo>
                    <a:pt x="741625" y="114288"/>
                  </a:lnTo>
                  <a:lnTo>
                    <a:pt x="694328" y="85929"/>
                  </a:lnTo>
                  <a:lnTo>
                    <a:pt x="648103" y="60041"/>
                  </a:lnTo>
                  <a:lnTo>
                    <a:pt x="603313" y="36915"/>
                  </a:lnTo>
                  <a:lnTo>
                    <a:pt x="560321" y="16838"/>
                  </a:lnTo>
                  <a:lnTo>
                    <a:pt x="519489" y="99"/>
                  </a:lnTo>
                  <a:lnTo>
                    <a:pt x="518991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9368171" y="0"/>
              <a:ext cx="2546350" cy="1059815"/>
            </a:xfrm>
            <a:custGeom>
              <a:avLst/>
              <a:gdLst/>
              <a:ahLst/>
              <a:cxnLst/>
              <a:rect l="l" t="t" r="r" b="b"/>
              <a:pathLst>
                <a:path w="2546350" h="1059815">
                  <a:moveTo>
                    <a:pt x="2545352" y="0"/>
                  </a:moveTo>
                  <a:lnTo>
                    <a:pt x="0" y="0"/>
                  </a:lnTo>
                  <a:lnTo>
                    <a:pt x="20289" y="4872"/>
                  </a:lnTo>
                  <a:lnTo>
                    <a:pt x="40035" y="10278"/>
                  </a:lnTo>
                  <a:lnTo>
                    <a:pt x="78929" y="23124"/>
                  </a:lnTo>
                  <a:lnTo>
                    <a:pt x="125483" y="41845"/>
                  </a:lnTo>
                  <a:lnTo>
                    <a:pt x="170829" y="63075"/>
                  </a:lnTo>
                  <a:lnTo>
                    <a:pt x="214869" y="86751"/>
                  </a:lnTo>
                  <a:lnTo>
                    <a:pt x="257505" y="112810"/>
                  </a:lnTo>
                  <a:lnTo>
                    <a:pt x="298639" y="141189"/>
                  </a:lnTo>
                  <a:lnTo>
                    <a:pt x="338172" y="171825"/>
                  </a:lnTo>
                  <a:lnTo>
                    <a:pt x="376007" y="204655"/>
                  </a:lnTo>
                  <a:lnTo>
                    <a:pt x="412046" y="239617"/>
                  </a:lnTo>
                  <a:lnTo>
                    <a:pt x="446191" y="276646"/>
                  </a:lnTo>
                  <a:lnTo>
                    <a:pt x="478344" y="315681"/>
                  </a:lnTo>
                  <a:lnTo>
                    <a:pt x="511895" y="359950"/>
                  </a:lnTo>
                  <a:lnTo>
                    <a:pt x="544866" y="405267"/>
                  </a:lnTo>
                  <a:lnTo>
                    <a:pt x="707566" y="632673"/>
                  </a:lnTo>
                  <a:lnTo>
                    <a:pt x="708620" y="634070"/>
                  </a:lnTo>
                  <a:lnTo>
                    <a:pt x="738092" y="673382"/>
                  </a:lnTo>
                  <a:lnTo>
                    <a:pt x="768203" y="709773"/>
                  </a:lnTo>
                  <a:lnTo>
                    <a:pt x="799949" y="744708"/>
                  </a:lnTo>
                  <a:lnTo>
                    <a:pt x="833361" y="778211"/>
                  </a:lnTo>
                  <a:lnTo>
                    <a:pt x="868112" y="809977"/>
                  </a:lnTo>
                  <a:lnTo>
                    <a:pt x="904414" y="840194"/>
                  </a:lnTo>
                  <a:lnTo>
                    <a:pt x="942117" y="868721"/>
                  </a:lnTo>
                  <a:lnTo>
                    <a:pt x="981164" y="895500"/>
                  </a:lnTo>
                  <a:lnTo>
                    <a:pt x="1021496" y="920473"/>
                  </a:lnTo>
                  <a:lnTo>
                    <a:pt x="1063056" y="943580"/>
                  </a:lnTo>
                  <a:lnTo>
                    <a:pt x="1105786" y="964764"/>
                  </a:lnTo>
                  <a:lnTo>
                    <a:pt x="1149626" y="983967"/>
                  </a:lnTo>
                  <a:lnTo>
                    <a:pt x="1194519" y="1001129"/>
                  </a:lnTo>
                  <a:lnTo>
                    <a:pt x="1240406" y="1016192"/>
                  </a:lnTo>
                  <a:lnTo>
                    <a:pt x="1287230" y="1029099"/>
                  </a:lnTo>
                  <a:lnTo>
                    <a:pt x="1334932" y="1039789"/>
                  </a:lnTo>
                  <a:lnTo>
                    <a:pt x="1383454" y="1048206"/>
                  </a:lnTo>
                  <a:lnTo>
                    <a:pt x="1432738" y="1054290"/>
                  </a:lnTo>
                  <a:lnTo>
                    <a:pt x="1482725" y="1057984"/>
                  </a:lnTo>
                  <a:lnTo>
                    <a:pt x="1533358" y="1059228"/>
                  </a:lnTo>
                  <a:lnTo>
                    <a:pt x="1581019" y="1058126"/>
                  </a:lnTo>
                  <a:lnTo>
                    <a:pt x="1628113" y="1054852"/>
                  </a:lnTo>
                  <a:lnTo>
                    <a:pt x="1674591" y="1049456"/>
                  </a:lnTo>
                  <a:lnTo>
                    <a:pt x="1720405" y="1041984"/>
                  </a:lnTo>
                  <a:lnTo>
                    <a:pt x="1765506" y="1032488"/>
                  </a:lnTo>
                  <a:lnTo>
                    <a:pt x="1809844" y="1021014"/>
                  </a:lnTo>
                  <a:lnTo>
                    <a:pt x="1853373" y="1007611"/>
                  </a:lnTo>
                  <a:lnTo>
                    <a:pt x="1896042" y="992329"/>
                  </a:lnTo>
                  <a:lnTo>
                    <a:pt x="1937804" y="975215"/>
                  </a:lnTo>
                  <a:lnTo>
                    <a:pt x="1978610" y="956318"/>
                  </a:lnTo>
                  <a:lnTo>
                    <a:pt x="2018411" y="935688"/>
                  </a:lnTo>
                  <a:lnTo>
                    <a:pt x="2057159" y="913372"/>
                  </a:lnTo>
                  <a:lnTo>
                    <a:pt x="2094804" y="889419"/>
                  </a:lnTo>
                  <a:lnTo>
                    <a:pt x="2131299" y="863878"/>
                  </a:lnTo>
                  <a:lnTo>
                    <a:pt x="2166595" y="836797"/>
                  </a:lnTo>
                  <a:lnTo>
                    <a:pt x="2200642" y="808225"/>
                  </a:lnTo>
                  <a:lnTo>
                    <a:pt x="2233476" y="778129"/>
                  </a:lnTo>
                  <a:lnTo>
                    <a:pt x="2264800" y="746803"/>
                  </a:lnTo>
                  <a:lnTo>
                    <a:pt x="2294813" y="714050"/>
                  </a:lnTo>
                  <a:lnTo>
                    <a:pt x="2323383" y="680000"/>
                  </a:lnTo>
                  <a:lnTo>
                    <a:pt x="2350462" y="644703"/>
                  </a:lnTo>
                  <a:lnTo>
                    <a:pt x="2376002" y="608206"/>
                  </a:lnTo>
                  <a:lnTo>
                    <a:pt x="2399954" y="570559"/>
                  </a:lnTo>
                  <a:lnTo>
                    <a:pt x="2422268" y="531809"/>
                  </a:lnTo>
                  <a:lnTo>
                    <a:pt x="2442898" y="492006"/>
                  </a:lnTo>
                  <a:lnTo>
                    <a:pt x="2461793" y="451199"/>
                  </a:lnTo>
                  <a:lnTo>
                    <a:pt x="2478906" y="409435"/>
                  </a:lnTo>
                  <a:lnTo>
                    <a:pt x="2494188" y="366763"/>
                  </a:lnTo>
                  <a:lnTo>
                    <a:pt x="2507590" y="323232"/>
                  </a:lnTo>
                  <a:lnTo>
                    <a:pt x="2519063" y="278891"/>
                  </a:lnTo>
                  <a:lnTo>
                    <a:pt x="2528560" y="233789"/>
                  </a:lnTo>
                  <a:lnTo>
                    <a:pt x="2536030" y="187973"/>
                  </a:lnTo>
                  <a:lnTo>
                    <a:pt x="2541427" y="141493"/>
                  </a:lnTo>
                  <a:lnTo>
                    <a:pt x="2544700" y="94397"/>
                  </a:lnTo>
                  <a:lnTo>
                    <a:pt x="2545802" y="46733"/>
                  </a:lnTo>
                  <a:lnTo>
                    <a:pt x="2545726" y="33913"/>
                  </a:lnTo>
                  <a:lnTo>
                    <a:pt x="25453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4748" y="256108"/>
              <a:ext cx="269721" cy="1324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878820" y="414578"/>
              <a:ext cx="616585" cy="297180"/>
            </a:xfrm>
            <a:custGeom>
              <a:avLst/>
              <a:gdLst/>
              <a:ahLst/>
              <a:cxnLst/>
              <a:rect l="l" t="t" r="r" b="b"/>
              <a:pathLst>
                <a:path w="616584" h="297180">
                  <a:moveTo>
                    <a:pt x="118313" y="2057"/>
                  </a:moveTo>
                  <a:lnTo>
                    <a:pt x="77635" y="2057"/>
                  </a:lnTo>
                  <a:lnTo>
                    <a:pt x="77635" y="50317"/>
                  </a:lnTo>
                  <a:lnTo>
                    <a:pt x="46570" y="50317"/>
                  </a:lnTo>
                  <a:lnTo>
                    <a:pt x="46570" y="2057"/>
                  </a:lnTo>
                  <a:lnTo>
                    <a:pt x="5918" y="2057"/>
                  </a:lnTo>
                  <a:lnTo>
                    <a:pt x="5918" y="50317"/>
                  </a:lnTo>
                  <a:lnTo>
                    <a:pt x="5918" y="83337"/>
                  </a:lnTo>
                  <a:lnTo>
                    <a:pt x="5918" y="134137"/>
                  </a:lnTo>
                  <a:lnTo>
                    <a:pt x="46570" y="134137"/>
                  </a:lnTo>
                  <a:lnTo>
                    <a:pt x="46570" y="83337"/>
                  </a:lnTo>
                  <a:lnTo>
                    <a:pt x="77635" y="83337"/>
                  </a:lnTo>
                  <a:lnTo>
                    <a:pt x="77635" y="134137"/>
                  </a:lnTo>
                  <a:lnTo>
                    <a:pt x="118313" y="134137"/>
                  </a:lnTo>
                  <a:lnTo>
                    <a:pt x="118313" y="83337"/>
                  </a:lnTo>
                  <a:lnTo>
                    <a:pt x="118313" y="50317"/>
                  </a:lnTo>
                  <a:lnTo>
                    <a:pt x="118313" y="2057"/>
                  </a:lnTo>
                  <a:close/>
                </a:path>
                <a:path w="616584" h="297180">
                  <a:moveTo>
                    <a:pt x="120332" y="206730"/>
                  </a:moveTo>
                  <a:lnTo>
                    <a:pt x="101612" y="172580"/>
                  </a:lnTo>
                  <a:lnTo>
                    <a:pt x="63474" y="160566"/>
                  </a:lnTo>
                  <a:lnTo>
                    <a:pt x="48666" y="161823"/>
                  </a:lnTo>
                  <a:lnTo>
                    <a:pt x="8978" y="191503"/>
                  </a:lnTo>
                  <a:lnTo>
                    <a:pt x="0" y="230695"/>
                  </a:lnTo>
                  <a:lnTo>
                    <a:pt x="1028" y="245198"/>
                  </a:lnTo>
                  <a:lnTo>
                    <a:pt x="25298" y="287007"/>
                  </a:lnTo>
                  <a:lnTo>
                    <a:pt x="58610" y="297103"/>
                  </a:lnTo>
                  <a:lnTo>
                    <a:pt x="69964" y="296100"/>
                  </a:lnTo>
                  <a:lnTo>
                    <a:pt x="79819" y="293116"/>
                  </a:lnTo>
                  <a:lnTo>
                    <a:pt x="88214" y="288137"/>
                  </a:lnTo>
                  <a:lnTo>
                    <a:pt x="95110" y="281178"/>
                  </a:lnTo>
                  <a:lnTo>
                    <a:pt x="97028" y="284949"/>
                  </a:lnTo>
                  <a:lnTo>
                    <a:pt x="98818" y="289547"/>
                  </a:lnTo>
                  <a:lnTo>
                    <a:pt x="100444" y="295033"/>
                  </a:lnTo>
                  <a:lnTo>
                    <a:pt x="120332" y="295033"/>
                  </a:lnTo>
                  <a:lnTo>
                    <a:pt x="120332" y="220827"/>
                  </a:lnTo>
                  <a:lnTo>
                    <a:pt x="60655" y="220827"/>
                  </a:lnTo>
                  <a:lnTo>
                    <a:pt x="60655" y="248932"/>
                  </a:lnTo>
                  <a:lnTo>
                    <a:pt x="82588" y="248932"/>
                  </a:lnTo>
                  <a:lnTo>
                    <a:pt x="82524" y="254127"/>
                  </a:lnTo>
                  <a:lnTo>
                    <a:pt x="80721" y="258216"/>
                  </a:lnTo>
                  <a:lnTo>
                    <a:pt x="73837" y="264147"/>
                  </a:lnTo>
                  <a:lnTo>
                    <a:pt x="69621" y="265645"/>
                  </a:lnTo>
                  <a:lnTo>
                    <a:pt x="58648" y="265645"/>
                  </a:lnTo>
                  <a:lnTo>
                    <a:pt x="42811" y="228003"/>
                  </a:lnTo>
                  <a:lnTo>
                    <a:pt x="44056" y="211353"/>
                  </a:lnTo>
                  <a:lnTo>
                    <a:pt x="47790" y="199453"/>
                  </a:lnTo>
                  <a:lnTo>
                    <a:pt x="54025" y="192303"/>
                  </a:lnTo>
                  <a:lnTo>
                    <a:pt x="62763" y="189928"/>
                  </a:lnTo>
                  <a:lnTo>
                    <a:pt x="69621" y="191211"/>
                  </a:lnTo>
                  <a:lnTo>
                    <a:pt x="74930" y="195097"/>
                  </a:lnTo>
                  <a:lnTo>
                    <a:pt x="78701" y="201549"/>
                  </a:lnTo>
                  <a:lnTo>
                    <a:pt x="80949" y="210604"/>
                  </a:lnTo>
                  <a:lnTo>
                    <a:pt x="120332" y="206730"/>
                  </a:lnTo>
                  <a:close/>
                </a:path>
                <a:path w="616584" h="297180">
                  <a:moveTo>
                    <a:pt x="249555" y="295021"/>
                  </a:moveTo>
                  <a:lnTo>
                    <a:pt x="228523" y="244411"/>
                  </a:lnTo>
                  <a:lnTo>
                    <a:pt x="225564" y="237299"/>
                  </a:lnTo>
                  <a:lnTo>
                    <a:pt x="235000" y="232829"/>
                  </a:lnTo>
                  <a:lnTo>
                    <a:pt x="241287" y="227660"/>
                  </a:lnTo>
                  <a:lnTo>
                    <a:pt x="247472" y="216027"/>
                  </a:lnTo>
                  <a:lnTo>
                    <a:pt x="249034" y="209207"/>
                  </a:lnTo>
                  <a:lnTo>
                    <a:pt x="249034" y="201599"/>
                  </a:lnTo>
                  <a:lnTo>
                    <a:pt x="248246" y="193243"/>
                  </a:lnTo>
                  <a:lnTo>
                    <a:pt x="247446" y="190715"/>
                  </a:lnTo>
                  <a:lnTo>
                    <a:pt x="245872" y="185737"/>
                  </a:lnTo>
                  <a:lnTo>
                    <a:pt x="211645" y="163271"/>
                  </a:lnTo>
                  <a:lnTo>
                    <a:pt x="206641" y="162966"/>
                  </a:lnTo>
                  <a:lnTo>
                    <a:pt x="206641" y="194970"/>
                  </a:lnTo>
                  <a:lnTo>
                    <a:pt x="206641" y="207568"/>
                  </a:lnTo>
                  <a:lnTo>
                    <a:pt x="205105" y="210705"/>
                  </a:lnTo>
                  <a:lnTo>
                    <a:pt x="201980" y="212826"/>
                  </a:lnTo>
                  <a:lnTo>
                    <a:pt x="198894" y="214985"/>
                  </a:lnTo>
                  <a:lnTo>
                    <a:pt x="194792" y="216027"/>
                  </a:lnTo>
                  <a:lnTo>
                    <a:pt x="172300" y="216027"/>
                  </a:lnTo>
                  <a:lnTo>
                    <a:pt x="172300" y="190715"/>
                  </a:lnTo>
                  <a:lnTo>
                    <a:pt x="201447" y="190715"/>
                  </a:lnTo>
                  <a:lnTo>
                    <a:pt x="206641" y="194970"/>
                  </a:lnTo>
                  <a:lnTo>
                    <a:pt x="206641" y="162966"/>
                  </a:lnTo>
                  <a:lnTo>
                    <a:pt x="200837" y="162598"/>
                  </a:lnTo>
                  <a:lnTo>
                    <a:pt x="131635" y="162598"/>
                  </a:lnTo>
                  <a:lnTo>
                    <a:pt x="131635" y="295021"/>
                  </a:lnTo>
                  <a:lnTo>
                    <a:pt x="172300" y="295021"/>
                  </a:lnTo>
                  <a:lnTo>
                    <a:pt x="172300" y="244411"/>
                  </a:lnTo>
                  <a:lnTo>
                    <a:pt x="185102" y="244411"/>
                  </a:lnTo>
                  <a:lnTo>
                    <a:pt x="204470" y="295021"/>
                  </a:lnTo>
                  <a:lnTo>
                    <a:pt x="249555" y="295021"/>
                  </a:lnTo>
                  <a:close/>
                </a:path>
                <a:path w="616584" h="297180">
                  <a:moveTo>
                    <a:pt x="251294" y="66979"/>
                  </a:moveTo>
                  <a:lnTo>
                    <a:pt x="250202" y="52501"/>
                  </a:lnTo>
                  <a:lnTo>
                    <a:pt x="246938" y="39560"/>
                  </a:lnTo>
                  <a:lnTo>
                    <a:pt x="242417" y="30099"/>
                  </a:lnTo>
                  <a:lnTo>
                    <a:pt x="241490" y="28155"/>
                  </a:lnTo>
                  <a:lnTo>
                    <a:pt x="233895" y="18275"/>
                  </a:lnTo>
                  <a:lnTo>
                    <a:pt x="224523" y="10274"/>
                  </a:lnTo>
                  <a:lnTo>
                    <a:pt x="213893" y="4559"/>
                  </a:lnTo>
                  <a:lnTo>
                    <a:pt x="207543" y="2743"/>
                  </a:lnTo>
                  <a:lnTo>
                    <a:pt x="207543" y="64655"/>
                  </a:lnTo>
                  <a:lnTo>
                    <a:pt x="207251" y="75653"/>
                  </a:lnTo>
                  <a:lnTo>
                    <a:pt x="195059" y="106476"/>
                  </a:lnTo>
                  <a:lnTo>
                    <a:pt x="188226" y="106476"/>
                  </a:lnTo>
                  <a:lnTo>
                    <a:pt x="179806" y="104165"/>
                  </a:lnTo>
                  <a:lnTo>
                    <a:pt x="173799" y="97243"/>
                  </a:lnTo>
                  <a:lnTo>
                    <a:pt x="170192" y="85699"/>
                  </a:lnTo>
                  <a:lnTo>
                    <a:pt x="168998" y="69532"/>
                  </a:lnTo>
                  <a:lnTo>
                    <a:pt x="170243" y="52285"/>
                  </a:lnTo>
                  <a:lnTo>
                    <a:pt x="174002" y="39966"/>
                  </a:lnTo>
                  <a:lnTo>
                    <a:pt x="180251" y="32562"/>
                  </a:lnTo>
                  <a:lnTo>
                    <a:pt x="189001" y="30099"/>
                  </a:lnTo>
                  <a:lnTo>
                    <a:pt x="197116" y="32258"/>
                  </a:lnTo>
                  <a:lnTo>
                    <a:pt x="202907" y="38735"/>
                  </a:lnTo>
                  <a:lnTo>
                    <a:pt x="206387" y="49542"/>
                  </a:lnTo>
                  <a:lnTo>
                    <a:pt x="207543" y="64655"/>
                  </a:lnTo>
                  <a:lnTo>
                    <a:pt x="207543" y="2743"/>
                  </a:lnTo>
                  <a:lnTo>
                    <a:pt x="201980" y="1143"/>
                  </a:lnTo>
                  <a:lnTo>
                    <a:pt x="188810" y="0"/>
                  </a:lnTo>
                  <a:lnTo>
                    <a:pt x="174663" y="1219"/>
                  </a:lnTo>
                  <a:lnTo>
                    <a:pt x="134708" y="29705"/>
                  </a:lnTo>
                  <a:lnTo>
                    <a:pt x="125323" y="66979"/>
                  </a:lnTo>
                  <a:lnTo>
                    <a:pt x="125298" y="69532"/>
                  </a:lnTo>
                  <a:lnTo>
                    <a:pt x="126314" y="83197"/>
                  </a:lnTo>
                  <a:lnTo>
                    <a:pt x="142887" y="118033"/>
                  </a:lnTo>
                  <a:lnTo>
                    <a:pt x="188391" y="136550"/>
                  </a:lnTo>
                  <a:lnTo>
                    <a:pt x="201650" y="135369"/>
                  </a:lnTo>
                  <a:lnTo>
                    <a:pt x="241414" y="107251"/>
                  </a:lnTo>
                  <a:lnTo>
                    <a:pt x="241769" y="106476"/>
                  </a:lnTo>
                  <a:lnTo>
                    <a:pt x="246900" y="95402"/>
                  </a:lnTo>
                  <a:lnTo>
                    <a:pt x="250190" y="81978"/>
                  </a:lnTo>
                  <a:lnTo>
                    <a:pt x="251294" y="66979"/>
                  </a:lnTo>
                  <a:close/>
                </a:path>
                <a:path w="616584" h="297180">
                  <a:moveTo>
                    <a:pt x="377190" y="227495"/>
                  </a:moveTo>
                  <a:lnTo>
                    <a:pt x="367398" y="188671"/>
                  </a:lnTo>
                  <a:lnTo>
                    <a:pt x="333425" y="163283"/>
                  </a:lnTo>
                  <a:lnTo>
                    <a:pt x="333425" y="225183"/>
                  </a:lnTo>
                  <a:lnTo>
                    <a:pt x="333146" y="236181"/>
                  </a:lnTo>
                  <a:lnTo>
                    <a:pt x="320979" y="266992"/>
                  </a:lnTo>
                  <a:lnTo>
                    <a:pt x="314159" y="266992"/>
                  </a:lnTo>
                  <a:lnTo>
                    <a:pt x="305727" y="264680"/>
                  </a:lnTo>
                  <a:lnTo>
                    <a:pt x="299720" y="257759"/>
                  </a:lnTo>
                  <a:lnTo>
                    <a:pt x="296113" y="246214"/>
                  </a:lnTo>
                  <a:lnTo>
                    <a:pt x="294906" y="230060"/>
                  </a:lnTo>
                  <a:lnTo>
                    <a:pt x="296164" y="212788"/>
                  </a:lnTo>
                  <a:lnTo>
                    <a:pt x="299910" y="200469"/>
                  </a:lnTo>
                  <a:lnTo>
                    <a:pt x="306158" y="193078"/>
                  </a:lnTo>
                  <a:lnTo>
                    <a:pt x="314896" y="190614"/>
                  </a:lnTo>
                  <a:lnTo>
                    <a:pt x="322999" y="192773"/>
                  </a:lnTo>
                  <a:lnTo>
                    <a:pt x="328790" y="199250"/>
                  </a:lnTo>
                  <a:lnTo>
                    <a:pt x="332270" y="210058"/>
                  </a:lnTo>
                  <a:lnTo>
                    <a:pt x="333425" y="225183"/>
                  </a:lnTo>
                  <a:lnTo>
                    <a:pt x="333425" y="163283"/>
                  </a:lnTo>
                  <a:lnTo>
                    <a:pt x="327888" y="161696"/>
                  </a:lnTo>
                  <a:lnTo>
                    <a:pt x="314693" y="160566"/>
                  </a:lnTo>
                  <a:lnTo>
                    <a:pt x="300570" y="161772"/>
                  </a:lnTo>
                  <a:lnTo>
                    <a:pt x="260616" y="190220"/>
                  </a:lnTo>
                  <a:lnTo>
                    <a:pt x="251256" y="227495"/>
                  </a:lnTo>
                  <a:lnTo>
                    <a:pt x="251231" y="230060"/>
                  </a:lnTo>
                  <a:lnTo>
                    <a:pt x="252247" y="243725"/>
                  </a:lnTo>
                  <a:lnTo>
                    <a:pt x="268757" y="278561"/>
                  </a:lnTo>
                  <a:lnTo>
                    <a:pt x="314325" y="297078"/>
                  </a:lnTo>
                  <a:lnTo>
                    <a:pt x="327571" y="295884"/>
                  </a:lnTo>
                  <a:lnTo>
                    <a:pt x="367309" y="267779"/>
                  </a:lnTo>
                  <a:lnTo>
                    <a:pt x="376097" y="242493"/>
                  </a:lnTo>
                  <a:lnTo>
                    <a:pt x="377190" y="227495"/>
                  </a:lnTo>
                  <a:close/>
                </a:path>
                <a:path w="616584" h="297180">
                  <a:moveTo>
                    <a:pt x="402323" y="2057"/>
                  </a:moveTo>
                  <a:lnTo>
                    <a:pt x="349034" y="2057"/>
                  </a:lnTo>
                  <a:lnTo>
                    <a:pt x="330669" y="72440"/>
                  </a:lnTo>
                  <a:lnTo>
                    <a:pt x="311442" y="2057"/>
                  </a:lnTo>
                  <a:lnTo>
                    <a:pt x="258368" y="2057"/>
                  </a:lnTo>
                  <a:lnTo>
                    <a:pt x="258368" y="134531"/>
                  </a:lnTo>
                  <a:lnTo>
                    <a:pt x="288785" y="134531"/>
                  </a:lnTo>
                  <a:lnTo>
                    <a:pt x="288785" y="39827"/>
                  </a:lnTo>
                  <a:lnTo>
                    <a:pt x="314261" y="134531"/>
                  </a:lnTo>
                  <a:lnTo>
                    <a:pt x="340093" y="134531"/>
                  </a:lnTo>
                  <a:lnTo>
                    <a:pt x="364591" y="39827"/>
                  </a:lnTo>
                  <a:lnTo>
                    <a:pt x="364591" y="134531"/>
                  </a:lnTo>
                  <a:lnTo>
                    <a:pt x="402323" y="134531"/>
                  </a:lnTo>
                  <a:lnTo>
                    <a:pt x="402323" y="2057"/>
                  </a:lnTo>
                  <a:close/>
                </a:path>
                <a:path w="616584" h="297180">
                  <a:moveTo>
                    <a:pt x="491655" y="162585"/>
                  </a:moveTo>
                  <a:lnTo>
                    <a:pt x="459651" y="162585"/>
                  </a:lnTo>
                  <a:lnTo>
                    <a:pt x="459651" y="247815"/>
                  </a:lnTo>
                  <a:lnTo>
                    <a:pt x="459359" y="252984"/>
                  </a:lnTo>
                  <a:lnTo>
                    <a:pt x="458139" y="258305"/>
                  </a:lnTo>
                  <a:lnTo>
                    <a:pt x="456247" y="260692"/>
                  </a:lnTo>
                  <a:lnTo>
                    <a:pt x="449999" y="264896"/>
                  </a:lnTo>
                  <a:lnTo>
                    <a:pt x="445985" y="265925"/>
                  </a:lnTo>
                  <a:lnTo>
                    <a:pt x="435203" y="265925"/>
                  </a:lnTo>
                  <a:lnTo>
                    <a:pt x="430949" y="264452"/>
                  </a:lnTo>
                  <a:lnTo>
                    <a:pt x="425602" y="258622"/>
                  </a:lnTo>
                  <a:lnTo>
                    <a:pt x="424243" y="254038"/>
                  </a:lnTo>
                  <a:lnTo>
                    <a:pt x="424243" y="162585"/>
                  </a:lnTo>
                  <a:lnTo>
                    <a:pt x="382879" y="162585"/>
                  </a:lnTo>
                  <a:lnTo>
                    <a:pt x="382879" y="252425"/>
                  </a:lnTo>
                  <a:lnTo>
                    <a:pt x="383832" y="263448"/>
                  </a:lnTo>
                  <a:lnTo>
                    <a:pt x="415734" y="294474"/>
                  </a:lnTo>
                  <a:lnTo>
                    <a:pt x="438327" y="297103"/>
                  </a:lnTo>
                  <a:lnTo>
                    <a:pt x="449643" y="296418"/>
                  </a:lnTo>
                  <a:lnTo>
                    <a:pt x="487972" y="271741"/>
                  </a:lnTo>
                  <a:lnTo>
                    <a:pt x="491655" y="250304"/>
                  </a:lnTo>
                  <a:lnTo>
                    <a:pt x="491655" y="162585"/>
                  </a:lnTo>
                  <a:close/>
                </a:path>
                <a:path w="616584" h="297180">
                  <a:moveTo>
                    <a:pt x="514946" y="2552"/>
                  </a:moveTo>
                  <a:lnTo>
                    <a:pt x="415277" y="2552"/>
                  </a:lnTo>
                  <a:lnTo>
                    <a:pt x="415277" y="33032"/>
                  </a:lnTo>
                  <a:lnTo>
                    <a:pt x="415277" y="52082"/>
                  </a:lnTo>
                  <a:lnTo>
                    <a:pt x="415277" y="81292"/>
                  </a:lnTo>
                  <a:lnTo>
                    <a:pt x="415277" y="102882"/>
                  </a:lnTo>
                  <a:lnTo>
                    <a:pt x="415277" y="134632"/>
                  </a:lnTo>
                  <a:lnTo>
                    <a:pt x="514946" y="134632"/>
                  </a:lnTo>
                  <a:lnTo>
                    <a:pt x="514946" y="102882"/>
                  </a:lnTo>
                  <a:lnTo>
                    <a:pt x="455155" y="102882"/>
                  </a:lnTo>
                  <a:lnTo>
                    <a:pt x="455155" y="81292"/>
                  </a:lnTo>
                  <a:lnTo>
                    <a:pt x="503529" y="81292"/>
                  </a:lnTo>
                  <a:lnTo>
                    <a:pt x="503529" y="52082"/>
                  </a:lnTo>
                  <a:lnTo>
                    <a:pt x="455155" y="52082"/>
                  </a:lnTo>
                  <a:lnTo>
                    <a:pt x="455155" y="33032"/>
                  </a:lnTo>
                  <a:lnTo>
                    <a:pt x="514946" y="33032"/>
                  </a:lnTo>
                  <a:lnTo>
                    <a:pt x="514946" y="2552"/>
                  </a:lnTo>
                  <a:close/>
                </a:path>
                <a:path w="616584" h="297180">
                  <a:moveTo>
                    <a:pt x="615962" y="196392"/>
                  </a:moveTo>
                  <a:lnTo>
                    <a:pt x="614934" y="192874"/>
                  </a:lnTo>
                  <a:lnTo>
                    <a:pt x="613791" y="188950"/>
                  </a:lnTo>
                  <a:lnTo>
                    <a:pt x="605205" y="175628"/>
                  </a:lnTo>
                  <a:lnTo>
                    <a:pt x="575475" y="163487"/>
                  </a:lnTo>
                  <a:lnTo>
                    <a:pt x="575475" y="196977"/>
                  </a:lnTo>
                  <a:lnTo>
                    <a:pt x="575475" y="214071"/>
                  </a:lnTo>
                  <a:lnTo>
                    <a:pt x="569506" y="218478"/>
                  </a:lnTo>
                  <a:lnTo>
                    <a:pt x="543953" y="218478"/>
                  </a:lnTo>
                  <a:lnTo>
                    <a:pt x="543953" y="192874"/>
                  </a:lnTo>
                  <a:lnTo>
                    <a:pt x="569950" y="192874"/>
                  </a:lnTo>
                  <a:lnTo>
                    <a:pt x="575475" y="196977"/>
                  </a:lnTo>
                  <a:lnTo>
                    <a:pt x="575475" y="163487"/>
                  </a:lnTo>
                  <a:lnTo>
                    <a:pt x="569810" y="162877"/>
                  </a:lnTo>
                  <a:lnTo>
                    <a:pt x="559866" y="162572"/>
                  </a:lnTo>
                  <a:lnTo>
                    <a:pt x="503275" y="162572"/>
                  </a:lnTo>
                  <a:lnTo>
                    <a:pt x="503275" y="295021"/>
                  </a:lnTo>
                  <a:lnTo>
                    <a:pt x="544525" y="295021"/>
                  </a:lnTo>
                  <a:lnTo>
                    <a:pt x="544525" y="246900"/>
                  </a:lnTo>
                  <a:lnTo>
                    <a:pt x="567537" y="246900"/>
                  </a:lnTo>
                  <a:lnTo>
                    <a:pt x="608507" y="229006"/>
                  </a:lnTo>
                  <a:lnTo>
                    <a:pt x="615962" y="204711"/>
                  </a:lnTo>
                  <a:lnTo>
                    <a:pt x="615962" y="19639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418165" y="187347"/>
              <a:ext cx="465455" cy="568325"/>
            </a:xfrm>
            <a:custGeom>
              <a:avLst/>
              <a:gdLst/>
              <a:ahLst/>
              <a:cxnLst/>
              <a:rect l="l" t="t" r="r" b="b"/>
              <a:pathLst>
                <a:path w="465454" h="568325">
                  <a:moveTo>
                    <a:pt x="284099" y="0"/>
                  </a:moveTo>
                  <a:lnTo>
                    <a:pt x="238012" y="3717"/>
                  </a:lnTo>
                  <a:lnTo>
                    <a:pt x="194294" y="14481"/>
                  </a:lnTo>
                  <a:lnTo>
                    <a:pt x="153531" y="31706"/>
                  </a:lnTo>
                  <a:lnTo>
                    <a:pt x="116306" y="54807"/>
                  </a:lnTo>
                  <a:lnTo>
                    <a:pt x="83204" y="83200"/>
                  </a:lnTo>
                  <a:lnTo>
                    <a:pt x="54809" y="116300"/>
                  </a:lnTo>
                  <a:lnTo>
                    <a:pt x="31707" y="153522"/>
                  </a:lnTo>
                  <a:lnTo>
                    <a:pt x="14481" y="194281"/>
                  </a:lnTo>
                  <a:lnTo>
                    <a:pt x="3717" y="237993"/>
                  </a:lnTo>
                  <a:lnTo>
                    <a:pt x="0" y="284073"/>
                  </a:lnTo>
                  <a:lnTo>
                    <a:pt x="3717" y="330149"/>
                  </a:lnTo>
                  <a:lnTo>
                    <a:pt x="14481" y="373859"/>
                  </a:lnTo>
                  <a:lnTo>
                    <a:pt x="31707" y="414616"/>
                  </a:lnTo>
                  <a:lnTo>
                    <a:pt x="54809" y="451836"/>
                  </a:lnTo>
                  <a:lnTo>
                    <a:pt x="83204" y="484935"/>
                  </a:lnTo>
                  <a:lnTo>
                    <a:pt x="116306" y="513327"/>
                  </a:lnTo>
                  <a:lnTo>
                    <a:pt x="153531" y="536428"/>
                  </a:lnTo>
                  <a:lnTo>
                    <a:pt x="194294" y="553652"/>
                  </a:lnTo>
                  <a:lnTo>
                    <a:pt x="238012" y="564416"/>
                  </a:lnTo>
                  <a:lnTo>
                    <a:pt x="284099" y="568134"/>
                  </a:lnTo>
                  <a:lnTo>
                    <a:pt x="334345" y="563699"/>
                  </a:lnTo>
                  <a:lnTo>
                    <a:pt x="381693" y="550906"/>
                  </a:lnTo>
                  <a:lnTo>
                    <a:pt x="425386" y="530522"/>
                  </a:lnTo>
                  <a:lnTo>
                    <a:pt x="464667" y="503313"/>
                  </a:lnTo>
                  <a:lnTo>
                    <a:pt x="297205" y="503313"/>
                  </a:lnTo>
                  <a:lnTo>
                    <a:pt x="297205" y="254507"/>
                  </a:lnTo>
                  <a:lnTo>
                    <a:pt x="160223" y="254507"/>
                  </a:lnTo>
                  <a:lnTo>
                    <a:pt x="464832" y="64935"/>
                  </a:lnTo>
                  <a:lnTo>
                    <a:pt x="425513" y="37676"/>
                  </a:lnTo>
                  <a:lnTo>
                    <a:pt x="381781" y="17256"/>
                  </a:lnTo>
                  <a:lnTo>
                    <a:pt x="334391" y="4441"/>
                  </a:lnTo>
                  <a:lnTo>
                    <a:pt x="284099" y="0"/>
                  </a:lnTo>
                  <a:close/>
                </a:path>
              </a:pathLst>
            </a:custGeom>
            <a:solidFill>
              <a:srgbClr val="E31F2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3" name="object 13"/>
          <p:cNvSpPr/>
          <p:nvPr/>
        </p:nvSpPr>
        <p:spPr>
          <a:xfrm>
            <a:off x="674782" y="1947015"/>
            <a:ext cx="263366" cy="0"/>
          </a:xfrm>
          <a:custGeom>
            <a:avLst/>
            <a:gdLst/>
            <a:ahLst/>
            <a:cxnLst/>
            <a:rect l="l" t="t" r="r" b="b"/>
            <a:pathLst>
              <a:path w="351155">
                <a:moveTo>
                  <a:pt x="0" y="0"/>
                </a:moveTo>
                <a:lnTo>
                  <a:pt x="350926" y="0"/>
                </a:lnTo>
              </a:path>
            </a:pathLst>
          </a:custGeom>
          <a:ln w="40640">
            <a:solidFill>
              <a:srgbClr val="E31F27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665263" y="1383571"/>
            <a:ext cx="5160644" cy="87395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i="1" spc="38" dirty="0">
                <a:solidFill>
                  <a:srgbClr val="58595B"/>
                </a:solidFill>
                <a:latin typeface="Arial"/>
                <a:cs typeface="Arial"/>
              </a:rPr>
              <a:t>Our</a:t>
            </a:r>
            <a:r>
              <a:rPr sz="1200" b="1" i="1" spc="-11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200" b="1" i="1" spc="26" dirty="0">
                <a:solidFill>
                  <a:srgbClr val="58595B"/>
                </a:solidFill>
                <a:latin typeface="Arial"/>
                <a:cs typeface="Arial"/>
              </a:rPr>
              <a:t>Legacy</a:t>
            </a:r>
            <a:endParaRPr sz="1200">
              <a:latin typeface="Arial"/>
              <a:cs typeface="Arial"/>
            </a:endParaRPr>
          </a:p>
          <a:p>
            <a:pPr marL="9525">
              <a:spcBef>
                <a:spcPts val="86"/>
              </a:spcBef>
            </a:pPr>
            <a:r>
              <a:rPr b="1" spc="75" dirty="0">
                <a:solidFill>
                  <a:srgbClr val="414042"/>
                </a:solidFill>
                <a:latin typeface="Arial"/>
                <a:cs typeface="Arial"/>
              </a:rPr>
              <a:t>MY</a:t>
            </a:r>
            <a:r>
              <a:rPr b="1" spc="3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b="1" spc="64" dirty="0">
                <a:solidFill>
                  <a:srgbClr val="414042"/>
                </a:solidFill>
                <a:latin typeface="Arial"/>
                <a:cs typeface="Arial"/>
              </a:rPr>
              <a:t>HOME</a:t>
            </a:r>
            <a:r>
              <a:rPr b="1" spc="3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b="1" spc="56" dirty="0">
                <a:solidFill>
                  <a:srgbClr val="414042"/>
                </a:solidFill>
                <a:latin typeface="Arial"/>
                <a:cs typeface="Arial"/>
              </a:rPr>
              <a:t>CONSTRUCTIONS</a:t>
            </a:r>
            <a:r>
              <a:rPr b="1" spc="3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b="1" spc="135" dirty="0">
                <a:solidFill>
                  <a:srgbClr val="414042"/>
                </a:solidFill>
                <a:latin typeface="Arial"/>
                <a:cs typeface="Arial"/>
              </a:rPr>
              <a:t>-</a:t>
            </a:r>
            <a:r>
              <a:rPr b="1" spc="3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b="1" spc="53" dirty="0">
                <a:solidFill>
                  <a:srgbClr val="E31F27"/>
                </a:solidFill>
                <a:latin typeface="Arial"/>
                <a:cs typeface="Arial"/>
              </a:rPr>
              <a:t>RESIDENTIAL</a:t>
            </a:r>
            <a:endParaRPr>
              <a:latin typeface="Arial"/>
              <a:cs typeface="Arial"/>
            </a:endParaRPr>
          </a:p>
          <a:p>
            <a:pPr marL="9525">
              <a:spcBef>
                <a:spcPts val="1616"/>
              </a:spcBef>
            </a:pPr>
            <a:r>
              <a:rPr sz="1200" b="1" spc="38" dirty="0">
                <a:solidFill>
                  <a:srgbClr val="414042"/>
                </a:solidFill>
                <a:latin typeface="Arial"/>
                <a:cs typeface="Arial"/>
              </a:rPr>
              <a:t>UNDER</a:t>
            </a:r>
            <a:r>
              <a:rPr sz="1200" b="1" spc="-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200" b="1" spc="41" dirty="0">
                <a:solidFill>
                  <a:srgbClr val="414042"/>
                </a:solidFill>
                <a:latin typeface="Arial"/>
                <a:cs typeface="Arial"/>
              </a:rPr>
              <a:t>CONSTRUCTION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83119" y="2528697"/>
            <a:ext cx="1942466" cy="12516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18897" y="4287390"/>
            <a:ext cx="766629" cy="18809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70875" y="3957883"/>
            <a:ext cx="462669" cy="29358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4406" y="2527402"/>
            <a:ext cx="2101922" cy="126795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44738" y="4442335"/>
            <a:ext cx="432816" cy="41900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457101" y="3952531"/>
            <a:ext cx="608648" cy="433388"/>
            <a:chOff x="1942801" y="4127041"/>
            <a:chExt cx="811530" cy="57785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25903" y="4127041"/>
              <a:ext cx="644824" cy="41021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42801" y="4577171"/>
              <a:ext cx="811022" cy="127177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351584" y="4551988"/>
            <a:ext cx="806768" cy="2704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49054">
              <a:lnSpc>
                <a:spcPct val="113300"/>
              </a:lnSpc>
              <a:spcBef>
                <a:spcPts val="75"/>
              </a:spcBef>
            </a:pPr>
            <a:r>
              <a:rPr sz="750" spc="34" dirty="0">
                <a:solidFill>
                  <a:srgbClr val="58595B"/>
                </a:solidFill>
                <a:latin typeface="Verdana"/>
                <a:cs typeface="Verdana"/>
              </a:rPr>
              <a:t>4 </a:t>
            </a:r>
            <a:r>
              <a:rPr sz="750" spc="19" dirty="0">
                <a:solidFill>
                  <a:srgbClr val="58595B"/>
                </a:solidFill>
                <a:latin typeface="Verdana"/>
                <a:cs typeface="Verdana"/>
              </a:rPr>
              <a:t>BHK </a:t>
            </a:r>
            <a:r>
              <a:rPr sz="750" dirty="0">
                <a:solidFill>
                  <a:srgbClr val="58595B"/>
                </a:solidFill>
                <a:latin typeface="Verdana"/>
                <a:cs typeface="Verdana"/>
              </a:rPr>
              <a:t>Luxury </a:t>
            </a:r>
            <a:r>
              <a:rPr sz="750" spc="4" dirty="0">
                <a:solidFill>
                  <a:srgbClr val="58595B"/>
                </a:solidFill>
                <a:latin typeface="Verdana"/>
                <a:cs typeface="Verdana"/>
              </a:rPr>
              <a:t> Villas</a:t>
            </a:r>
            <a:r>
              <a:rPr sz="750" spc="-56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-4" dirty="0">
                <a:solidFill>
                  <a:srgbClr val="58595B"/>
                </a:solidFill>
                <a:latin typeface="Verdana"/>
                <a:cs typeface="Verdana"/>
              </a:rPr>
              <a:t>at</a:t>
            </a:r>
            <a:r>
              <a:rPr sz="750" spc="-56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-8" dirty="0">
                <a:solidFill>
                  <a:srgbClr val="58595B"/>
                </a:solidFill>
                <a:latin typeface="Verdana"/>
                <a:cs typeface="Verdana"/>
              </a:rPr>
              <a:t>Tellapur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33892" y="4575420"/>
            <a:ext cx="1137761" cy="241316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indent="217170">
              <a:lnSpc>
                <a:spcPct val="101299"/>
              </a:lnSpc>
              <a:spcBef>
                <a:spcPts val="64"/>
              </a:spcBef>
            </a:pPr>
            <a:r>
              <a:rPr sz="750" spc="-15" dirty="0">
                <a:solidFill>
                  <a:srgbClr val="58595B"/>
                </a:solidFill>
                <a:latin typeface="Verdana"/>
                <a:cs typeface="Verdana"/>
              </a:rPr>
              <a:t>3 </a:t>
            </a:r>
            <a:r>
              <a:rPr sz="750" spc="19" dirty="0">
                <a:solidFill>
                  <a:srgbClr val="58595B"/>
                </a:solidFill>
                <a:latin typeface="Verdana"/>
                <a:cs typeface="Verdana"/>
              </a:rPr>
              <a:t>BHK </a:t>
            </a:r>
            <a:r>
              <a:rPr sz="750" dirty="0">
                <a:solidFill>
                  <a:srgbClr val="58595B"/>
                </a:solidFill>
                <a:latin typeface="Verdana"/>
                <a:cs typeface="Verdana"/>
              </a:rPr>
              <a:t>Luxury </a:t>
            </a:r>
            <a:r>
              <a:rPr sz="750" spc="4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8" dirty="0">
                <a:solidFill>
                  <a:srgbClr val="58595B"/>
                </a:solidFill>
                <a:latin typeface="Verdana"/>
                <a:cs typeface="Verdana"/>
              </a:rPr>
              <a:t>Apartments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-15" dirty="0">
                <a:solidFill>
                  <a:srgbClr val="58595B"/>
                </a:solidFill>
                <a:latin typeface="Verdana"/>
                <a:cs typeface="Verdana"/>
              </a:rPr>
              <a:t>a</a:t>
            </a:r>
            <a:r>
              <a:rPr sz="750" spc="11" dirty="0">
                <a:solidFill>
                  <a:srgbClr val="58595B"/>
                </a:solidFill>
                <a:latin typeface="Verdana"/>
                <a:cs typeface="Verdana"/>
              </a:rPr>
              <a:t>t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dirty="0">
                <a:solidFill>
                  <a:srgbClr val="58595B"/>
                </a:solidFill>
                <a:latin typeface="Verdana"/>
                <a:cs typeface="Verdana"/>
              </a:rPr>
              <a:t>K</a:t>
            </a:r>
            <a:r>
              <a:rPr sz="750" spc="15" dirty="0">
                <a:solidFill>
                  <a:srgbClr val="58595B"/>
                </a:solidFill>
                <a:latin typeface="Verdana"/>
                <a:cs typeface="Verdana"/>
              </a:rPr>
              <a:t>o</a:t>
            </a:r>
            <a:r>
              <a:rPr sz="750" spc="4" dirty="0">
                <a:solidFill>
                  <a:srgbClr val="58595B"/>
                </a:solidFill>
                <a:latin typeface="Verdana"/>
                <a:cs typeface="Verdana"/>
              </a:rPr>
              <a:t>k</a:t>
            </a:r>
            <a:r>
              <a:rPr sz="750" spc="8" dirty="0">
                <a:solidFill>
                  <a:srgbClr val="58595B"/>
                </a:solidFill>
                <a:latin typeface="Verdana"/>
                <a:cs typeface="Verdana"/>
              </a:rPr>
              <a:t>apet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12412" y="4575419"/>
            <a:ext cx="133731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22860" algn="ctr">
              <a:lnSpc>
                <a:spcPts val="855"/>
              </a:lnSpc>
              <a:spcBef>
                <a:spcPts val="75"/>
              </a:spcBef>
            </a:pPr>
            <a:r>
              <a:rPr sz="750" spc="-45" dirty="0">
                <a:solidFill>
                  <a:srgbClr val="58595B"/>
                </a:solidFill>
                <a:latin typeface="Verdana"/>
                <a:cs typeface="Verdana"/>
              </a:rPr>
              <a:t>2,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-34" dirty="0">
                <a:solidFill>
                  <a:srgbClr val="58595B"/>
                </a:solidFill>
                <a:latin typeface="Verdana"/>
                <a:cs typeface="Verdana"/>
              </a:rPr>
              <a:t>2.5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-26" dirty="0">
                <a:solidFill>
                  <a:srgbClr val="58595B"/>
                </a:solidFill>
                <a:latin typeface="Verdana"/>
                <a:cs typeface="Verdana"/>
              </a:rPr>
              <a:t>&amp;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8" dirty="0">
                <a:solidFill>
                  <a:srgbClr val="58595B"/>
                </a:solidFill>
                <a:latin typeface="Verdana"/>
                <a:cs typeface="Verdana"/>
              </a:rPr>
              <a:t>3BHK</a:t>
            </a:r>
            <a:endParaRPr sz="750">
              <a:latin typeface="Verdana"/>
              <a:cs typeface="Verdana"/>
            </a:endParaRPr>
          </a:p>
          <a:p>
            <a:pPr algn="ctr">
              <a:lnSpc>
                <a:spcPts val="855"/>
              </a:lnSpc>
            </a:pPr>
            <a:r>
              <a:rPr sz="750" spc="-4" dirty="0">
                <a:solidFill>
                  <a:srgbClr val="58595B"/>
                </a:solidFill>
                <a:latin typeface="Verdana"/>
                <a:cs typeface="Verdana"/>
              </a:rPr>
              <a:t>Premium</a:t>
            </a:r>
            <a:r>
              <a:rPr sz="750" spc="-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dirty="0">
                <a:solidFill>
                  <a:srgbClr val="58595B"/>
                </a:solidFill>
                <a:latin typeface="Verdana"/>
                <a:cs typeface="Verdana"/>
              </a:rPr>
              <a:t>Homes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-4" dirty="0">
                <a:solidFill>
                  <a:srgbClr val="58595B"/>
                </a:solidFill>
                <a:latin typeface="Verdana"/>
                <a:cs typeface="Verdana"/>
              </a:rPr>
              <a:t>at</a:t>
            </a:r>
            <a:r>
              <a:rPr sz="750" spc="-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-8" dirty="0">
                <a:solidFill>
                  <a:srgbClr val="58595B"/>
                </a:solidFill>
                <a:latin typeface="Verdana"/>
                <a:cs typeface="Verdana"/>
              </a:rPr>
              <a:t>Tellapur</a:t>
            </a:r>
            <a:endParaRPr sz="750">
              <a:latin typeface="Verdana"/>
              <a:cs typeface="Verdan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53626" y="4043520"/>
            <a:ext cx="1032462" cy="36164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843096" y="2528702"/>
            <a:ext cx="2088051" cy="126535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3333644" y="4564918"/>
            <a:ext cx="1207770" cy="2612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62865">
              <a:lnSpc>
                <a:spcPct val="109200"/>
              </a:lnSpc>
              <a:spcBef>
                <a:spcPts val="75"/>
              </a:spcBef>
            </a:pPr>
            <a:r>
              <a:rPr sz="750" spc="-45" dirty="0">
                <a:solidFill>
                  <a:srgbClr val="58595B"/>
                </a:solidFill>
                <a:latin typeface="Verdana"/>
                <a:cs typeface="Verdana"/>
              </a:rPr>
              <a:t>2,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-34" dirty="0">
                <a:solidFill>
                  <a:srgbClr val="58595B"/>
                </a:solidFill>
                <a:latin typeface="Verdana"/>
                <a:cs typeface="Verdana"/>
              </a:rPr>
              <a:t>2.5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-26" dirty="0">
                <a:solidFill>
                  <a:srgbClr val="58595B"/>
                </a:solidFill>
                <a:latin typeface="Verdana"/>
                <a:cs typeface="Verdana"/>
              </a:rPr>
              <a:t>&amp;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-15" dirty="0">
                <a:solidFill>
                  <a:srgbClr val="58595B"/>
                </a:solidFill>
                <a:latin typeface="Verdana"/>
                <a:cs typeface="Verdana"/>
              </a:rPr>
              <a:t>3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19" dirty="0">
                <a:solidFill>
                  <a:srgbClr val="58595B"/>
                </a:solidFill>
                <a:latin typeface="Verdana"/>
                <a:cs typeface="Verdana"/>
              </a:rPr>
              <a:t>BHK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dirty="0">
                <a:solidFill>
                  <a:srgbClr val="58595B"/>
                </a:solidFill>
                <a:latin typeface="Verdana"/>
                <a:cs typeface="Verdana"/>
              </a:rPr>
              <a:t>Luxury  </a:t>
            </a:r>
            <a:r>
              <a:rPr sz="750" spc="8" dirty="0">
                <a:solidFill>
                  <a:srgbClr val="58595B"/>
                </a:solidFill>
                <a:latin typeface="Verdana"/>
                <a:cs typeface="Verdana"/>
              </a:rPr>
              <a:t>Apartments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spc="-15" dirty="0">
                <a:solidFill>
                  <a:srgbClr val="58595B"/>
                </a:solidFill>
                <a:latin typeface="Verdana"/>
                <a:cs typeface="Verdana"/>
              </a:rPr>
              <a:t>a</a:t>
            </a:r>
            <a:r>
              <a:rPr sz="750" spc="11" dirty="0">
                <a:solidFill>
                  <a:srgbClr val="58595B"/>
                </a:solidFill>
                <a:latin typeface="Verdana"/>
                <a:cs typeface="Verdana"/>
              </a:rPr>
              <a:t>t</a:t>
            </a:r>
            <a:r>
              <a:rPr sz="750" spc="-4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750" dirty="0">
                <a:solidFill>
                  <a:srgbClr val="58595B"/>
                </a:solidFill>
                <a:latin typeface="Verdana"/>
                <a:cs typeface="Verdana"/>
              </a:rPr>
              <a:t>K</a:t>
            </a:r>
            <a:r>
              <a:rPr sz="750" spc="8" dirty="0">
                <a:solidFill>
                  <a:srgbClr val="58595B"/>
                </a:solidFill>
                <a:latin typeface="Verdana"/>
                <a:cs typeface="Verdana"/>
              </a:rPr>
              <a:t>ondapur</a:t>
            </a:r>
            <a:endParaRPr sz="750">
              <a:latin typeface="Verdana"/>
              <a:cs typeface="Verdana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970459" y="2527116"/>
            <a:ext cx="1662425" cy="1253318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7444406" y="3900591"/>
            <a:ext cx="893921" cy="576739"/>
            <a:chOff x="9925874" y="4057787"/>
            <a:chExt cx="1191895" cy="768985"/>
          </a:xfrm>
        </p:grpSpPr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27488" y="4057787"/>
              <a:ext cx="1189944" cy="76864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25874" y="4057790"/>
              <a:ext cx="1189926" cy="6654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84028" y="4774832"/>
              <a:ext cx="1130033" cy="51600"/>
            </a:xfrm>
            <a:prstGeom prst="rect">
              <a:avLst/>
            </a:prstGeom>
          </p:spPr>
        </p:pic>
      </p:grpSp>
      <p:sp>
        <p:nvSpPr>
          <p:cNvPr id="34" name="object 34"/>
          <p:cNvSpPr/>
          <p:nvPr/>
        </p:nvSpPr>
        <p:spPr>
          <a:xfrm>
            <a:off x="8424434" y="5803554"/>
            <a:ext cx="167164" cy="197644"/>
          </a:xfrm>
          <a:custGeom>
            <a:avLst/>
            <a:gdLst/>
            <a:ahLst/>
            <a:cxnLst/>
            <a:rect l="l" t="t" r="r" b="b"/>
            <a:pathLst>
              <a:path w="222884" h="263525">
                <a:moveTo>
                  <a:pt x="222745" y="262928"/>
                </a:moveTo>
                <a:lnTo>
                  <a:pt x="0" y="262928"/>
                </a:lnTo>
                <a:lnTo>
                  <a:pt x="0" y="0"/>
                </a:lnTo>
                <a:lnTo>
                  <a:pt x="222745" y="0"/>
                </a:lnTo>
                <a:lnTo>
                  <a:pt x="222745" y="262928"/>
                </a:lnTo>
                <a:close/>
              </a:path>
            </a:pathLst>
          </a:custGeom>
          <a:solidFill>
            <a:srgbClr val="DDE3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4294967295"/>
          </p:nvPr>
        </p:nvSpPr>
        <p:spPr>
          <a:xfrm>
            <a:off x="8407705" y="5617087"/>
            <a:ext cx="203834" cy="579004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45244">
              <a:spcBef>
                <a:spcPts val="194"/>
              </a:spcBef>
            </a:pPr>
            <a:fld id="{81D60167-4931-47E6-BA6A-407CBD079E47}" type="slidenum">
              <a:rPr spc="-266" dirty="0"/>
              <a:pPr marL="45244">
                <a:spcBef>
                  <a:spcPts val="194"/>
                </a:spcBef>
              </a:pPr>
              <a:t>8</a:t>
            </a:fld>
            <a:r>
              <a:rPr spc="-233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09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857251"/>
            <a:ext cx="9143999" cy="51434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857250"/>
            <a:ext cx="9144000" cy="5148263"/>
            <a:chOff x="0" y="0"/>
            <a:chExt cx="12192000" cy="6864350"/>
          </a:xfrm>
        </p:grpSpPr>
        <p:sp>
          <p:nvSpPr>
            <p:cNvPr id="4" name="object 4"/>
            <p:cNvSpPr/>
            <p:nvPr/>
          </p:nvSpPr>
          <p:spPr>
            <a:xfrm>
              <a:off x="7144159" y="0"/>
              <a:ext cx="1800225" cy="1179195"/>
            </a:xfrm>
            <a:custGeom>
              <a:avLst/>
              <a:gdLst/>
              <a:ahLst/>
              <a:cxnLst/>
              <a:rect l="l" t="t" r="r" b="b"/>
              <a:pathLst>
                <a:path w="1800225" h="1179195">
                  <a:moveTo>
                    <a:pt x="0" y="813854"/>
                  </a:moveTo>
                  <a:lnTo>
                    <a:pt x="0" y="1178585"/>
                  </a:lnTo>
                  <a:lnTo>
                    <a:pt x="1800175" y="0"/>
                  </a:lnTo>
                </a:path>
                <a:path w="1800225" h="1179195">
                  <a:moveTo>
                    <a:pt x="1243083" y="0"/>
                  </a:moveTo>
                  <a:lnTo>
                    <a:pt x="0" y="813854"/>
                  </a:lnTo>
                </a:path>
              </a:pathLst>
            </a:custGeom>
            <a:ln w="1245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6225976" y="0"/>
              <a:ext cx="2368550" cy="1551305"/>
            </a:xfrm>
            <a:custGeom>
              <a:avLst/>
              <a:gdLst/>
              <a:ahLst/>
              <a:cxnLst/>
              <a:rect l="l" t="t" r="r" b="b"/>
              <a:pathLst>
                <a:path w="2368550" h="1551305">
                  <a:moveTo>
                    <a:pt x="2368228" y="0"/>
                  </a:moveTo>
                  <a:lnTo>
                    <a:pt x="1811283" y="0"/>
                  </a:lnTo>
                  <a:lnTo>
                    <a:pt x="0" y="1186172"/>
                  </a:lnTo>
                  <a:lnTo>
                    <a:pt x="0" y="1550898"/>
                  </a:lnTo>
                  <a:lnTo>
                    <a:pt x="2368228" y="0"/>
                  </a:lnTo>
                  <a:close/>
                </a:path>
              </a:pathLst>
            </a:custGeom>
            <a:solidFill>
              <a:srgbClr val="BCBEC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64833"/>
              <a:ext cx="8196643" cy="66166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85861" y="1343955"/>
              <a:ext cx="351155" cy="0"/>
            </a:xfrm>
            <a:custGeom>
              <a:avLst/>
              <a:gdLst/>
              <a:ahLst/>
              <a:cxnLst/>
              <a:rect l="l" t="t" r="r" b="b"/>
              <a:pathLst>
                <a:path w="351155">
                  <a:moveTo>
                    <a:pt x="0" y="0"/>
                  </a:moveTo>
                  <a:lnTo>
                    <a:pt x="350939" y="0"/>
                  </a:lnTo>
                </a:path>
              </a:pathLst>
            </a:custGeom>
            <a:ln w="40640">
              <a:solidFill>
                <a:srgbClr val="E31F27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4877" y="1490178"/>
            <a:ext cx="1823561" cy="2866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1800" spc="109" dirty="0">
                <a:solidFill>
                  <a:srgbClr val="231F20"/>
                </a:solidFill>
                <a:latin typeface="Verdana"/>
                <a:cs typeface="Verdana"/>
              </a:rPr>
              <a:t>MAHA</a:t>
            </a:r>
            <a:r>
              <a:rPr sz="1800" spc="-1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800" b="1" spc="45" dirty="0">
                <a:solidFill>
                  <a:srgbClr val="E31F27"/>
                </a:solidFill>
                <a:latin typeface="Arial"/>
                <a:cs typeface="Arial"/>
              </a:rPr>
              <a:t>CEMENT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4871" y="2345875"/>
            <a:ext cx="3317558" cy="170341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9525" marR="58103">
              <a:lnSpc>
                <a:spcPct val="104200"/>
              </a:lnSpc>
              <a:spcBef>
                <a:spcPts val="30"/>
              </a:spcBef>
            </a:pPr>
            <a:r>
              <a:rPr sz="900" spc="-64" dirty="0">
                <a:solidFill>
                  <a:srgbClr val="231F20"/>
                </a:solidFill>
                <a:latin typeface="Verdana"/>
                <a:cs typeface="Verdana"/>
              </a:rPr>
              <a:t>Today,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we 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are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one </a:t>
            </a:r>
            <a:r>
              <a:rPr sz="900" dirty="0">
                <a:solidFill>
                  <a:srgbClr val="231F20"/>
                </a:solidFill>
                <a:latin typeface="Verdana"/>
                <a:cs typeface="Verdana"/>
              </a:rPr>
              <a:t>of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the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largest in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south 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India,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powered by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Verdana"/>
                <a:cs typeface="Verdana"/>
              </a:rPr>
              <a:t>f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our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e-of-the-art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f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acilities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ac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Verdana"/>
                <a:cs typeface="Verdana"/>
              </a:rPr>
              <a:t>Andh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900" spc="-49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8" dirty="0">
                <a:solidFill>
                  <a:srgbClr val="231F20"/>
                </a:solidFill>
                <a:latin typeface="Verdana"/>
                <a:cs typeface="Verdana"/>
              </a:rPr>
              <a:t>P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adesh,  </a:t>
            </a:r>
            <a:r>
              <a:rPr sz="900" spc="-53" dirty="0">
                <a:solidFill>
                  <a:srgbClr val="231F20"/>
                </a:solidFill>
                <a:latin typeface="Verdana"/>
                <a:cs typeface="Verdana"/>
              </a:rPr>
              <a:t>Telangana,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53" dirty="0">
                <a:solidFill>
                  <a:srgbClr val="231F20"/>
                </a:solidFill>
                <a:latin typeface="Verdana"/>
                <a:cs typeface="Verdana"/>
              </a:rPr>
              <a:t>Tamil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Nadu.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Our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marketing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Verdana"/>
                <a:cs typeface="Verdana"/>
              </a:rPr>
              <a:t>footprint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extends </a:t>
            </a:r>
            <a:r>
              <a:rPr sz="900" spc="-30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us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further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ac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South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Ea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India.</a:t>
            </a:r>
            <a:endParaRPr sz="900">
              <a:latin typeface="Verdana"/>
              <a:cs typeface="Verdana"/>
            </a:endParaRPr>
          </a:p>
          <a:p>
            <a:pPr marL="9525" marR="37624">
              <a:lnSpc>
                <a:spcPct val="104200"/>
              </a:lnSpc>
            </a:pP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From </a:t>
            </a:r>
            <a:r>
              <a:rPr sz="900" spc="-15" dirty="0">
                <a:solidFill>
                  <a:srgbClr val="231F20"/>
                </a:solidFill>
                <a:latin typeface="Verdana"/>
                <a:cs typeface="Verdana"/>
              </a:rPr>
              <a:t>socioeconomic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development 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to 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environmental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stewardship,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we </a:t>
            </a:r>
            <a:r>
              <a:rPr sz="900" spc="-49" dirty="0">
                <a:solidFill>
                  <a:srgbClr val="231F20"/>
                </a:solidFill>
                <a:latin typeface="Verdana"/>
                <a:cs typeface="Verdana"/>
              </a:rPr>
              <a:t>are </a:t>
            </a:r>
            <a:r>
              <a:rPr sz="900" spc="-38" dirty="0">
                <a:solidFill>
                  <a:srgbClr val="231F20"/>
                </a:solidFill>
                <a:latin typeface="Verdana"/>
                <a:cs typeface="Verdana"/>
              </a:rPr>
              <a:t>making </a:t>
            </a:r>
            <a:r>
              <a:rPr sz="900" spc="-49" dirty="0">
                <a:solidFill>
                  <a:srgbClr val="231F20"/>
                </a:solidFill>
                <a:latin typeface="Verdana"/>
                <a:cs typeface="Verdana"/>
              </a:rPr>
              <a:t>a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sustainable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difference 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to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the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long-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erm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vib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an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cy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vitality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people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4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ompanies 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w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work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with.</a:t>
            </a:r>
            <a:endParaRPr sz="900">
              <a:latin typeface="Verdana"/>
              <a:cs typeface="Verdana"/>
            </a:endParaRPr>
          </a:p>
          <a:p>
            <a:pPr marL="9525" marR="3810">
              <a:lnSpc>
                <a:spcPct val="104200"/>
              </a:lnSpc>
              <a:spcBef>
                <a:spcPts val="896"/>
              </a:spcBef>
            </a:pP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My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Home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continues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to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Verdana"/>
                <a:cs typeface="Verdana"/>
              </a:rPr>
              <a:t>build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on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strong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foundations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sz="900" spc="-5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our </a:t>
            </a:r>
            <a:r>
              <a:rPr sz="900" spc="-307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legacy.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From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humble </a:t>
            </a:r>
            <a:r>
              <a:rPr sz="900" spc="-26" dirty="0">
                <a:solidFill>
                  <a:srgbClr val="231F20"/>
                </a:solidFill>
                <a:latin typeface="Verdana"/>
                <a:cs typeface="Verdana"/>
              </a:rPr>
              <a:t>villages </a:t>
            </a:r>
            <a:r>
              <a:rPr sz="900" spc="-11" dirty="0">
                <a:solidFill>
                  <a:srgbClr val="231F20"/>
                </a:solidFill>
                <a:latin typeface="Verdana"/>
                <a:cs typeface="Verdana"/>
              </a:rPr>
              <a:t>to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sprawling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cities,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we </a:t>
            </a:r>
            <a:r>
              <a:rPr sz="900" spc="-23" dirty="0">
                <a:solidFill>
                  <a:srgbClr val="231F20"/>
                </a:solidFill>
                <a:latin typeface="Verdana"/>
                <a:cs typeface="Verdana"/>
              </a:rPr>
              <a:t>help </a:t>
            </a:r>
            <a:r>
              <a:rPr sz="900" spc="-19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Verdana"/>
                <a:cs typeface="Verdana"/>
              </a:rPr>
              <a:t>ensure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that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future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is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4" dirty="0">
                <a:solidFill>
                  <a:srgbClr val="231F20"/>
                </a:solidFill>
                <a:latin typeface="Verdana"/>
                <a:cs typeface="Verdana"/>
              </a:rPr>
              <a:t>solid,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1" dirty="0">
                <a:solidFill>
                  <a:srgbClr val="231F20"/>
                </a:solidFill>
                <a:latin typeface="Verdana"/>
                <a:cs typeface="Verdana"/>
              </a:rPr>
              <a:t>stable,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sz="900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9" dirty="0">
                <a:solidFill>
                  <a:srgbClr val="231F20"/>
                </a:solidFill>
                <a:latin typeface="Verdana"/>
                <a:cs typeface="Verdana"/>
              </a:rPr>
              <a:t>assured.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28582" y="1339552"/>
            <a:ext cx="7969568" cy="4172903"/>
            <a:chOff x="838109" y="643069"/>
            <a:chExt cx="10626090" cy="5563870"/>
          </a:xfrm>
        </p:grpSpPr>
        <p:sp>
          <p:nvSpPr>
            <p:cNvPr id="12" name="object 12"/>
            <p:cNvSpPr/>
            <p:nvPr/>
          </p:nvSpPr>
          <p:spPr>
            <a:xfrm>
              <a:off x="885850" y="4988013"/>
              <a:ext cx="3246755" cy="760730"/>
            </a:xfrm>
            <a:custGeom>
              <a:avLst/>
              <a:gdLst/>
              <a:ahLst/>
              <a:cxnLst/>
              <a:rect l="l" t="t" r="r" b="b"/>
              <a:pathLst>
                <a:path w="3246754" h="760729">
                  <a:moveTo>
                    <a:pt x="3246170" y="0"/>
                  </a:moveTo>
                  <a:lnTo>
                    <a:pt x="0" y="0"/>
                  </a:lnTo>
                  <a:lnTo>
                    <a:pt x="0" y="760158"/>
                  </a:lnTo>
                  <a:lnTo>
                    <a:pt x="3246170" y="760158"/>
                  </a:lnTo>
                  <a:lnTo>
                    <a:pt x="32461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109" y="643069"/>
              <a:ext cx="10626040" cy="55634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226206" y="2735229"/>
            <a:ext cx="43434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Dealers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26206" y="3122154"/>
            <a:ext cx="91059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30" dirty="0">
                <a:solidFill>
                  <a:srgbClr val="231F20"/>
                </a:solidFill>
                <a:latin typeface="Trebuchet MS"/>
                <a:cs typeface="Trebuchet MS"/>
              </a:rPr>
              <a:t>Regional</a:t>
            </a:r>
            <a:r>
              <a:rPr sz="900" b="1" spc="-3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b="1" spc="23" dirty="0">
                <a:solidFill>
                  <a:srgbClr val="231F20"/>
                </a:solidFill>
                <a:latin typeface="Trebuchet MS"/>
                <a:cs typeface="Trebuchet MS"/>
              </a:rPr>
              <a:t>ofﬁces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26207" y="3530603"/>
            <a:ext cx="41576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11" dirty="0">
                <a:solidFill>
                  <a:srgbClr val="231F20"/>
                </a:solidFill>
                <a:latin typeface="Arial"/>
                <a:cs typeface="Arial"/>
              </a:rPr>
              <a:t>Depots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26206" y="4755357"/>
            <a:ext cx="100917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8" dirty="0">
                <a:solidFill>
                  <a:srgbClr val="231F20"/>
                </a:solidFill>
                <a:latin typeface="Arial"/>
                <a:cs typeface="Arial"/>
              </a:rPr>
              <a:t>Years</a:t>
            </a:r>
            <a:r>
              <a:rPr sz="900" b="1" spc="-1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19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00" b="1" spc="-1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presence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26206" y="3938355"/>
            <a:ext cx="35623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11" dirty="0">
                <a:solidFill>
                  <a:srgbClr val="231F20"/>
                </a:solidFill>
                <a:latin typeface="Arial"/>
                <a:cs typeface="Arial"/>
              </a:rPr>
              <a:t>Plants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10662" y="2585731"/>
            <a:ext cx="853440" cy="24846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r">
              <a:spcBef>
                <a:spcPts val="75"/>
              </a:spcBef>
            </a:pPr>
            <a:r>
              <a:rPr lang="en-IN" sz="2625" spc="-98" dirty="0" smtClean="0">
                <a:solidFill>
                  <a:srgbClr val="E31F27"/>
                </a:solidFill>
                <a:latin typeface="Impact"/>
                <a:cs typeface="Impact"/>
              </a:rPr>
              <a:t>4</a:t>
            </a:r>
            <a:r>
              <a:rPr sz="2625" spc="-98" dirty="0" smtClean="0">
                <a:solidFill>
                  <a:srgbClr val="E31F27"/>
                </a:solidFill>
                <a:latin typeface="Impact"/>
                <a:cs typeface="Impact"/>
              </a:rPr>
              <a:t>000</a:t>
            </a:r>
            <a:r>
              <a:rPr sz="2625" spc="-98" dirty="0">
                <a:solidFill>
                  <a:srgbClr val="E31F27"/>
                </a:solidFill>
                <a:latin typeface="Impact"/>
                <a:cs typeface="Impact"/>
              </a:rPr>
              <a:t>+</a:t>
            </a:r>
            <a:endParaRPr sz="2625" dirty="0">
              <a:latin typeface="Impact"/>
              <a:cs typeface="Impact"/>
            </a:endParaRPr>
          </a:p>
          <a:p>
            <a:pPr marR="4286" algn="r">
              <a:spcBef>
                <a:spcPts val="64"/>
              </a:spcBef>
            </a:pPr>
            <a:r>
              <a:rPr sz="2625" spc="-94" dirty="0">
                <a:solidFill>
                  <a:srgbClr val="E31F27"/>
                </a:solidFill>
                <a:latin typeface="Impact"/>
                <a:cs typeface="Impact"/>
              </a:rPr>
              <a:t>20</a:t>
            </a:r>
            <a:endParaRPr sz="2625" dirty="0">
              <a:latin typeface="Impact"/>
              <a:cs typeface="Impact"/>
            </a:endParaRPr>
          </a:p>
          <a:p>
            <a:pPr marR="10001" algn="r">
              <a:lnSpc>
                <a:spcPts val="3150"/>
              </a:lnSpc>
              <a:spcBef>
                <a:spcPts val="116"/>
              </a:spcBef>
            </a:pPr>
            <a:r>
              <a:rPr sz="2625" spc="-86" dirty="0">
                <a:solidFill>
                  <a:srgbClr val="E31F27"/>
                </a:solidFill>
                <a:latin typeface="Impact"/>
                <a:cs typeface="Impact"/>
              </a:rPr>
              <a:t>170</a:t>
            </a:r>
            <a:endParaRPr sz="2625" dirty="0">
              <a:latin typeface="Impact"/>
              <a:cs typeface="Impact"/>
            </a:endParaRPr>
          </a:p>
          <a:p>
            <a:pPr marR="10001" algn="r">
              <a:lnSpc>
                <a:spcPts val="3150"/>
              </a:lnSpc>
            </a:pPr>
            <a:r>
              <a:rPr sz="2625" spc="-131" dirty="0">
                <a:solidFill>
                  <a:srgbClr val="E31F27"/>
                </a:solidFill>
                <a:latin typeface="Impact"/>
                <a:cs typeface="Impact"/>
              </a:rPr>
              <a:t>4</a:t>
            </a:r>
            <a:endParaRPr sz="2625" dirty="0">
              <a:latin typeface="Impact"/>
              <a:cs typeface="Impact"/>
            </a:endParaRPr>
          </a:p>
          <a:p>
            <a:pPr marR="4286" algn="r">
              <a:spcBef>
                <a:spcPts val="49"/>
              </a:spcBef>
            </a:pPr>
            <a:r>
              <a:rPr sz="2625" spc="-79" dirty="0">
                <a:solidFill>
                  <a:srgbClr val="E31F27"/>
                </a:solidFill>
                <a:latin typeface="Impact"/>
                <a:cs typeface="Impact"/>
              </a:rPr>
              <a:t>10</a:t>
            </a:r>
            <a:endParaRPr sz="2625" dirty="0">
              <a:latin typeface="Impact"/>
              <a:cs typeface="Impact"/>
            </a:endParaRPr>
          </a:p>
          <a:p>
            <a:pPr marR="4286" algn="r">
              <a:spcBef>
                <a:spcPts val="146"/>
              </a:spcBef>
            </a:pPr>
            <a:r>
              <a:rPr lang="en-IN" sz="2625" spc="-79" dirty="0" smtClean="0">
                <a:solidFill>
                  <a:srgbClr val="E31F27"/>
                </a:solidFill>
                <a:latin typeface="Impact"/>
                <a:cs typeface="Impact"/>
              </a:rPr>
              <a:t>20</a:t>
            </a:r>
            <a:endParaRPr sz="2625" dirty="0">
              <a:latin typeface="Impact"/>
              <a:cs typeface="Impac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26206" y="4271144"/>
            <a:ext cx="936784" cy="29944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marR="3810">
              <a:lnSpc>
                <a:spcPts val="1050"/>
              </a:lnSpc>
              <a:spcBef>
                <a:spcPts val="135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Million</a:t>
            </a:r>
            <a:r>
              <a:rPr sz="900" b="1" spc="-1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4" dirty="0">
                <a:solidFill>
                  <a:srgbClr val="231F20"/>
                </a:solidFill>
                <a:latin typeface="Arial"/>
                <a:cs typeface="Arial"/>
              </a:rPr>
              <a:t>tonnes</a:t>
            </a:r>
            <a:r>
              <a:rPr sz="900" b="1" spc="-1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19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900" b="1" spc="-23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11" dirty="0">
                <a:solidFill>
                  <a:srgbClr val="231F20"/>
                </a:solidFill>
                <a:latin typeface="Arial"/>
                <a:cs typeface="Arial"/>
              </a:rPr>
              <a:t>production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89216" y="1767701"/>
            <a:ext cx="128240" cy="58150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994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Highlights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87909" y="1395045"/>
            <a:ext cx="8410575" cy="4605814"/>
            <a:chOff x="250545" y="717059"/>
            <a:chExt cx="11214100" cy="6141085"/>
          </a:xfrm>
        </p:grpSpPr>
        <p:sp>
          <p:nvSpPr>
            <p:cNvPr id="23" name="object 23"/>
            <p:cNvSpPr/>
            <p:nvPr/>
          </p:nvSpPr>
          <p:spPr>
            <a:xfrm>
              <a:off x="10343008" y="1033434"/>
              <a:ext cx="925194" cy="137160"/>
            </a:xfrm>
            <a:custGeom>
              <a:avLst/>
              <a:gdLst/>
              <a:ahLst/>
              <a:cxnLst/>
              <a:rect l="l" t="t" r="r" b="b"/>
              <a:pathLst>
                <a:path w="925195" h="137159">
                  <a:moveTo>
                    <a:pt x="72059" y="0"/>
                  </a:moveTo>
                  <a:lnTo>
                    <a:pt x="29218" y="9944"/>
                  </a:lnTo>
                  <a:lnTo>
                    <a:pt x="4706" y="39122"/>
                  </a:lnTo>
                  <a:lnTo>
                    <a:pt x="0" y="68186"/>
                  </a:lnTo>
                  <a:lnTo>
                    <a:pt x="674" y="79968"/>
                  </a:lnTo>
                  <a:lnTo>
                    <a:pt x="16298" y="115984"/>
                  </a:lnTo>
                  <a:lnTo>
                    <a:pt x="52981" y="135458"/>
                  </a:lnTo>
                  <a:lnTo>
                    <a:pt x="74104" y="137020"/>
                  </a:lnTo>
                  <a:lnTo>
                    <a:pt x="83242" y="136702"/>
                  </a:lnTo>
                  <a:lnTo>
                    <a:pt x="121967" y="121372"/>
                  </a:lnTo>
                  <a:lnTo>
                    <a:pt x="133053" y="106311"/>
                  </a:lnTo>
                  <a:lnTo>
                    <a:pt x="62890" y="106311"/>
                  </a:lnTo>
                  <a:lnTo>
                    <a:pt x="56146" y="103606"/>
                  </a:lnTo>
                  <a:lnTo>
                    <a:pt x="44157" y="67932"/>
                  </a:lnTo>
                  <a:lnTo>
                    <a:pt x="44534" y="59632"/>
                  </a:lnTo>
                  <a:lnTo>
                    <a:pt x="73101" y="30606"/>
                  </a:lnTo>
                  <a:lnTo>
                    <a:pt x="132562" y="30606"/>
                  </a:lnTo>
                  <a:lnTo>
                    <a:pt x="127820" y="22945"/>
                  </a:lnTo>
                  <a:lnTo>
                    <a:pt x="84801" y="633"/>
                  </a:lnTo>
                  <a:lnTo>
                    <a:pt x="72059" y="0"/>
                  </a:lnTo>
                  <a:close/>
                </a:path>
                <a:path w="925195" h="137159">
                  <a:moveTo>
                    <a:pt x="100063" y="80568"/>
                  </a:moveTo>
                  <a:lnTo>
                    <a:pt x="98094" y="88963"/>
                  </a:lnTo>
                  <a:lnTo>
                    <a:pt x="94970" y="95351"/>
                  </a:lnTo>
                  <a:lnTo>
                    <a:pt x="86347" y="104127"/>
                  </a:lnTo>
                  <a:lnTo>
                    <a:pt x="79984" y="106311"/>
                  </a:lnTo>
                  <a:lnTo>
                    <a:pt x="133053" y="106311"/>
                  </a:lnTo>
                  <a:lnTo>
                    <a:pt x="133637" y="105263"/>
                  </a:lnTo>
                  <a:lnTo>
                    <a:pt x="136416" y="98657"/>
                  </a:lnTo>
                  <a:lnTo>
                    <a:pt x="138633" y="91427"/>
                  </a:lnTo>
                  <a:lnTo>
                    <a:pt x="100063" y="80568"/>
                  </a:lnTo>
                  <a:close/>
                </a:path>
                <a:path w="925195" h="137159">
                  <a:moveTo>
                    <a:pt x="132562" y="30606"/>
                  </a:moveTo>
                  <a:lnTo>
                    <a:pt x="77520" y="30606"/>
                  </a:lnTo>
                  <a:lnTo>
                    <a:pt x="81508" y="31457"/>
                  </a:lnTo>
                  <a:lnTo>
                    <a:pt x="88633" y="34848"/>
                  </a:lnTo>
                  <a:lnTo>
                    <a:pt x="91668" y="37249"/>
                  </a:lnTo>
                  <a:lnTo>
                    <a:pt x="95592" y="42240"/>
                  </a:lnTo>
                  <a:lnTo>
                    <a:pt x="97040" y="45224"/>
                  </a:lnTo>
                  <a:lnTo>
                    <a:pt x="98386" y="49237"/>
                  </a:lnTo>
                  <a:lnTo>
                    <a:pt x="137287" y="41198"/>
                  </a:lnTo>
                  <a:lnTo>
                    <a:pt x="133076" y="31457"/>
                  </a:lnTo>
                  <a:lnTo>
                    <a:pt x="132562" y="30606"/>
                  </a:lnTo>
                  <a:close/>
                </a:path>
                <a:path w="925195" h="137159">
                  <a:moveTo>
                    <a:pt x="277939" y="2247"/>
                  </a:moveTo>
                  <a:lnTo>
                    <a:pt x="159943" y="2247"/>
                  </a:lnTo>
                  <a:lnTo>
                    <a:pt x="159943" y="134696"/>
                  </a:lnTo>
                  <a:lnTo>
                    <a:pt x="280085" y="134696"/>
                  </a:lnTo>
                  <a:lnTo>
                    <a:pt x="280085" y="104673"/>
                  </a:lnTo>
                  <a:lnTo>
                    <a:pt x="204063" y="104673"/>
                  </a:lnTo>
                  <a:lnTo>
                    <a:pt x="204063" y="78612"/>
                  </a:lnTo>
                  <a:lnTo>
                    <a:pt x="272580" y="78612"/>
                  </a:lnTo>
                  <a:lnTo>
                    <a:pt x="272580" y="51600"/>
                  </a:lnTo>
                  <a:lnTo>
                    <a:pt x="204063" y="51600"/>
                  </a:lnTo>
                  <a:lnTo>
                    <a:pt x="204063" y="30530"/>
                  </a:lnTo>
                  <a:lnTo>
                    <a:pt x="277939" y="30530"/>
                  </a:lnTo>
                  <a:lnTo>
                    <a:pt x="277939" y="2247"/>
                  </a:lnTo>
                  <a:close/>
                </a:path>
                <a:path w="925195" h="137159">
                  <a:moveTo>
                    <a:pt x="361251" y="2247"/>
                  </a:moveTo>
                  <a:lnTo>
                    <a:pt x="303314" y="2247"/>
                  </a:lnTo>
                  <a:lnTo>
                    <a:pt x="303314" y="134696"/>
                  </a:lnTo>
                  <a:lnTo>
                    <a:pt x="339382" y="134696"/>
                  </a:lnTo>
                  <a:lnTo>
                    <a:pt x="339382" y="33718"/>
                  </a:lnTo>
                  <a:lnTo>
                    <a:pt x="369980" y="33718"/>
                  </a:lnTo>
                  <a:lnTo>
                    <a:pt x="361251" y="2247"/>
                  </a:lnTo>
                  <a:close/>
                </a:path>
                <a:path w="925195" h="137159">
                  <a:moveTo>
                    <a:pt x="369980" y="33718"/>
                  </a:moveTo>
                  <a:lnTo>
                    <a:pt x="339382" y="33718"/>
                  </a:lnTo>
                  <a:lnTo>
                    <a:pt x="367195" y="134696"/>
                  </a:lnTo>
                  <a:lnTo>
                    <a:pt x="399732" y="134696"/>
                  </a:lnTo>
                  <a:lnTo>
                    <a:pt x="414064" y="82829"/>
                  </a:lnTo>
                  <a:lnTo>
                    <a:pt x="383603" y="82829"/>
                  </a:lnTo>
                  <a:lnTo>
                    <a:pt x="369980" y="33718"/>
                  </a:lnTo>
                  <a:close/>
                </a:path>
                <a:path w="925195" h="137159">
                  <a:moveTo>
                    <a:pt x="463613" y="33718"/>
                  </a:moveTo>
                  <a:lnTo>
                    <a:pt x="427634" y="33718"/>
                  </a:lnTo>
                  <a:lnTo>
                    <a:pt x="427634" y="134696"/>
                  </a:lnTo>
                  <a:lnTo>
                    <a:pt x="463613" y="134696"/>
                  </a:lnTo>
                  <a:lnTo>
                    <a:pt x="463613" y="33718"/>
                  </a:lnTo>
                  <a:close/>
                </a:path>
                <a:path w="925195" h="137159">
                  <a:moveTo>
                    <a:pt x="463613" y="2247"/>
                  </a:moveTo>
                  <a:lnTo>
                    <a:pt x="405879" y="2247"/>
                  </a:lnTo>
                  <a:lnTo>
                    <a:pt x="383603" y="82829"/>
                  </a:lnTo>
                  <a:lnTo>
                    <a:pt x="414064" y="82829"/>
                  </a:lnTo>
                  <a:lnTo>
                    <a:pt x="427634" y="33718"/>
                  </a:lnTo>
                  <a:lnTo>
                    <a:pt x="463613" y="33718"/>
                  </a:lnTo>
                  <a:lnTo>
                    <a:pt x="463613" y="2247"/>
                  </a:lnTo>
                  <a:close/>
                </a:path>
                <a:path w="925195" h="137159">
                  <a:moveTo>
                    <a:pt x="609600" y="2247"/>
                  </a:moveTo>
                  <a:lnTo>
                    <a:pt x="491629" y="2247"/>
                  </a:lnTo>
                  <a:lnTo>
                    <a:pt x="491629" y="134696"/>
                  </a:lnTo>
                  <a:lnTo>
                    <a:pt x="611759" y="134696"/>
                  </a:lnTo>
                  <a:lnTo>
                    <a:pt x="611759" y="104673"/>
                  </a:lnTo>
                  <a:lnTo>
                    <a:pt x="535736" y="104673"/>
                  </a:lnTo>
                  <a:lnTo>
                    <a:pt x="535736" y="78612"/>
                  </a:lnTo>
                  <a:lnTo>
                    <a:pt x="604266" y="78612"/>
                  </a:lnTo>
                  <a:lnTo>
                    <a:pt x="604266" y="51600"/>
                  </a:lnTo>
                  <a:lnTo>
                    <a:pt x="535736" y="51600"/>
                  </a:lnTo>
                  <a:lnTo>
                    <a:pt x="535736" y="30530"/>
                  </a:lnTo>
                  <a:lnTo>
                    <a:pt x="609600" y="30530"/>
                  </a:lnTo>
                  <a:lnTo>
                    <a:pt x="609600" y="2247"/>
                  </a:lnTo>
                  <a:close/>
                </a:path>
                <a:path w="925195" h="137159">
                  <a:moveTo>
                    <a:pt x="676884" y="2247"/>
                  </a:moveTo>
                  <a:lnTo>
                    <a:pt x="635762" y="2247"/>
                  </a:lnTo>
                  <a:lnTo>
                    <a:pt x="635762" y="134696"/>
                  </a:lnTo>
                  <a:lnTo>
                    <a:pt x="677164" y="134696"/>
                  </a:lnTo>
                  <a:lnTo>
                    <a:pt x="677164" y="61988"/>
                  </a:lnTo>
                  <a:lnTo>
                    <a:pt x="720646" y="61988"/>
                  </a:lnTo>
                  <a:lnTo>
                    <a:pt x="676884" y="2247"/>
                  </a:lnTo>
                  <a:close/>
                </a:path>
                <a:path w="925195" h="137159">
                  <a:moveTo>
                    <a:pt x="720646" y="61988"/>
                  </a:moveTo>
                  <a:lnTo>
                    <a:pt x="677164" y="61988"/>
                  </a:lnTo>
                  <a:lnTo>
                    <a:pt x="730554" y="134696"/>
                  </a:lnTo>
                  <a:lnTo>
                    <a:pt x="772058" y="134696"/>
                  </a:lnTo>
                  <a:lnTo>
                    <a:pt x="772058" y="75514"/>
                  </a:lnTo>
                  <a:lnTo>
                    <a:pt x="730554" y="75514"/>
                  </a:lnTo>
                  <a:lnTo>
                    <a:pt x="720646" y="61988"/>
                  </a:lnTo>
                  <a:close/>
                </a:path>
                <a:path w="925195" h="137159">
                  <a:moveTo>
                    <a:pt x="772058" y="2247"/>
                  </a:moveTo>
                  <a:lnTo>
                    <a:pt x="730554" y="2247"/>
                  </a:lnTo>
                  <a:lnTo>
                    <a:pt x="730554" y="75514"/>
                  </a:lnTo>
                  <a:lnTo>
                    <a:pt x="772058" y="75514"/>
                  </a:lnTo>
                  <a:lnTo>
                    <a:pt x="772058" y="2247"/>
                  </a:lnTo>
                  <a:close/>
                </a:path>
                <a:path w="925195" h="137159">
                  <a:moveTo>
                    <a:pt x="880237" y="34963"/>
                  </a:moveTo>
                  <a:lnTo>
                    <a:pt x="836193" y="34963"/>
                  </a:lnTo>
                  <a:lnTo>
                    <a:pt x="836193" y="134696"/>
                  </a:lnTo>
                  <a:lnTo>
                    <a:pt x="880237" y="134696"/>
                  </a:lnTo>
                  <a:lnTo>
                    <a:pt x="880237" y="34963"/>
                  </a:lnTo>
                  <a:close/>
                </a:path>
                <a:path w="925195" h="137159">
                  <a:moveTo>
                    <a:pt x="925156" y="2247"/>
                  </a:moveTo>
                  <a:lnTo>
                    <a:pt x="791298" y="2247"/>
                  </a:lnTo>
                  <a:lnTo>
                    <a:pt x="791298" y="34963"/>
                  </a:lnTo>
                  <a:lnTo>
                    <a:pt x="925156" y="34963"/>
                  </a:lnTo>
                  <a:lnTo>
                    <a:pt x="925156" y="22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859084" y="742581"/>
              <a:ext cx="605790" cy="240029"/>
            </a:xfrm>
            <a:custGeom>
              <a:avLst/>
              <a:gdLst/>
              <a:ahLst/>
              <a:cxnLst/>
              <a:rect l="l" t="t" r="r" b="b"/>
              <a:pathLst>
                <a:path w="605790" h="240030">
                  <a:moveTo>
                    <a:pt x="255003" y="381"/>
                  </a:moveTo>
                  <a:lnTo>
                    <a:pt x="178625" y="381"/>
                  </a:lnTo>
                  <a:lnTo>
                    <a:pt x="178625" y="88011"/>
                  </a:lnTo>
                  <a:lnTo>
                    <a:pt x="76377" y="88011"/>
                  </a:lnTo>
                  <a:lnTo>
                    <a:pt x="76377" y="381"/>
                  </a:lnTo>
                  <a:lnTo>
                    <a:pt x="0" y="381"/>
                  </a:lnTo>
                  <a:lnTo>
                    <a:pt x="0" y="88011"/>
                  </a:lnTo>
                  <a:lnTo>
                    <a:pt x="0" y="147701"/>
                  </a:lnTo>
                  <a:lnTo>
                    <a:pt x="0" y="239141"/>
                  </a:lnTo>
                  <a:lnTo>
                    <a:pt x="76377" y="239141"/>
                  </a:lnTo>
                  <a:lnTo>
                    <a:pt x="76377" y="147701"/>
                  </a:lnTo>
                  <a:lnTo>
                    <a:pt x="178625" y="147701"/>
                  </a:lnTo>
                  <a:lnTo>
                    <a:pt x="178625" y="239141"/>
                  </a:lnTo>
                  <a:lnTo>
                    <a:pt x="255003" y="239141"/>
                  </a:lnTo>
                  <a:lnTo>
                    <a:pt x="255003" y="147701"/>
                  </a:lnTo>
                  <a:lnTo>
                    <a:pt x="255003" y="88011"/>
                  </a:lnTo>
                  <a:lnTo>
                    <a:pt x="255003" y="381"/>
                  </a:lnTo>
                  <a:close/>
                </a:path>
                <a:path w="605790" h="240030">
                  <a:moveTo>
                    <a:pt x="605358" y="239572"/>
                  </a:moveTo>
                  <a:lnTo>
                    <a:pt x="582739" y="193421"/>
                  </a:lnTo>
                  <a:lnTo>
                    <a:pt x="555371" y="137591"/>
                  </a:lnTo>
                  <a:lnTo>
                    <a:pt x="522198" y="69900"/>
                  </a:lnTo>
                  <a:lnTo>
                    <a:pt x="487946" y="0"/>
                  </a:lnTo>
                  <a:lnTo>
                    <a:pt x="472376" y="0"/>
                  </a:lnTo>
                  <a:lnTo>
                    <a:pt x="472376" y="137591"/>
                  </a:lnTo>
                  <a:lnTo>
                    <a:pt x="409105" y="137591"/>
                  </a:lnTo>
                  <a:lnTo>
                    <a:pt x="442302" y="69900"/>
                  </a:lnTo>
                  <a:lnTo>
                    <a:pt x="472376" y="137591"/>
                  </a:lnTo>
                  <a:lnTo>
                    <a:pt x="472376" y="0"/>
                  </a:lnTo>
                  <a:lnTo>
                    <a:pt x="403618" y="0"/>
                  </a:lnTo>
                  <a:lnTo>
                    <a:pt x="278866" y="239572"/>
                  </a:lnTo>
                  <a:lnTo>
                    <a:pt x="360972" y="239572"/>
                  </a:lnTo>
                  <a:lnTo>
                    <a:pt x="382104" y="193421"/>
                  </a:lnTo>
                  <a:lnTo>
                    <a:pt x="498462" y="193421"/>
                  </a:lnTo>
                  <a:lnTo>
                    <a:pt x="518655" y="239572"/>
                  </a:lnTo>
                  <a:lnTo>
                    <a:pt x="605358" y="239572"/>
                  </a:lnTo>
                  <a:close/>
                </a:path>
              </a:pathLst>
            </a:custGeom>
            <a:solidFill>
              <a:srgbClr val="CA212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80947" y="71705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4">
                  <a:moveTo>
                    <a:pt x="18033" y="47625"/>
                  </a:moveTo>
                  <a:lnTo>
                    <a:pt x="18033" y="51244"/>
                  </a:lnTo>
                  <a:lnTo>
                    <a:pt x="20637" y="52082"/>
                  </a:lnTo>
                  <a:lnTo>
                    <a:pt x="23418" y="52552"/>
                  </a:lnTo>
                  <a:lnTo>
                    <a:pt x="28397" y="52552"/>
                  </a:lnTo>
                  <a:lnTo>
                    <a:pt x="30467" y="52311"/>
                  </a:lnTo>
                  <a:lnTo>
                    <a:pt x="32423" y="51854"/>
                  </a:lnTo>
                  <a:lnTo>
                    <a:pt x="32423" y="49149"/>
                  </a:lnTo>
                  <a:lnTo>
                    <a:pt x="23380" y="49149"/>
                  </a:lnTo>
                  <a:lnTo>
                    <a:pt x="20586" y="48615"/>
                  </a:lnTo>
                  <a:lnTo>
                    <a:pt x="18033" y="47625"/>
                  </a:lnTo>
                  <a:close/>
                </a:path>
                <a:path w="52704" h="52704">
                  <a:moveTo>
                    <a:pt x="32423" y="711"/>
                  </a:moveTo>
                  <a:lnTo>
                    <a:pt x="32423" y="4241"/>
                  </a:lnTo>
                  <a:lnTo>
                    <a:pt x="36271" y="5308"/>
                  </a:lnTo>
                  <a:lnTo>
                    <a:pt x="39725" y="7378"/>
                  </a:lnTo>
                  <a:lnTo>
                    <a:pt x="46596" y="14262"/>
                  </a:lnTo>
                  <a:lnTo>
                    <a:pt x="49161" y="19964"/>
                  </a:lnTo>
                  <a:lnTo>
                    <a:pt x="49150" y="32626"/>
                  </a:lnTo>
                  <a:lnTo>
                    <a:pt x="46596" y="38315"/>
                  </a:lnTo>
                  <a:lnTo>
                    <a:pt x="39725" y="45186"/>
                  </a:lnTo>
                  <a:lnTo>
                    <a:pt x="36271" y="47256"/>
                  </a:lnTo>
                  <a:lnTo>
                    <a:pt x="32423" y="48310"/>
                  </a:lnTo>
                  <a:lnTo>
                    <a:pt x="32423" y="51854"/>
                  </a:lnTo>
                  <a:lnTo>
                    <a:pt x="37223" y="50698"/>
                  </a:lnTo>
                  <a:lnTo>
                    <a:pt x="41516" y="48221"/>
                  </a:lnTo>
                  <a:lnTo>
                    <a:pt x="49631" y="40106"/>
                  </a:lnTo>
                  <a:lnTo>
                    <a:pt x="52577" y="33528"/>
                  </a:lnTo>
                  <a:lnTo>
                    <a:pt x="52577" y="19024"/>
                  </a:lnTo>
                  <a:lnTo>
                    <a:pt x="49631" y="12446"/>
                  </a:lnTo>
                  <a:lnTo>
                    <a:pt x="44869" y="7708"/>
                  </a:lnTo>
                  <a:lnTo>
                    <a:pt x="41516" y="4318"/>
                  </a:lnTo>
                  <a:lnTo>
                    <a:pt x="37223" y="1879"/>
                  </a:lnTo>
                  <a:lnTo>
                    <a:pt x="32423" y="711"/>
                  </a:lnTo>
                  <a:close/>
                </a:path>
                <a:path w="52704" h="52704">
                  <a:moveTo>
                    <a:pt x="18033" y="1333"/>
                  </a:moveTo>
                  <a:lnTo>
                    <a:pt x="14096" y="2654"/>
                  </a:lnTo>
                  <a:lnTo>
                    <a:pt x="10579" y="4826"/>
                  </a:lnTo>
                  <a:lnTo>
                    <a:pt x="7721" y="7708"/>
                  </a:lnTo>
                  <a:lnTo>
                    <a:pt x="2959" y="12446"/>
                  </a:lnTo>
                  <a:lnTo>
                    <a:pt x="0" y="19024"/>
                  </a:lnTo>
                  <a:lnTo>
                    <a:pt x="0" y="33528"/>
                  </a:lnTo>
                  <a:lnTo>
                    <a:pt x="2959" y="40106"/>
                  </a:lnTo>
                  <a:lnTo>
                    <a:pt x="10579" y="47713"/>
                  </a:lnTo>
                  <a:lnTo>
                    <a:pt x="14096" y="49923"/>
                  </a:lnTo>
                  <a:lnTo>
                    <a:pt x="18033" y="51244"/>
                  </a:lnTo>
                  <a:lnTo>
                    <a:pt x="18033" y="47625"/>
                  </a:lnTo>
                  <a:lnTo>
                    <a:pt x="15036" y="46456"/>
                  </a:lnTo>
                  <a:lnTo>
                    <a:pt x="12369" y="44691"/>
                  </a:lnTo>
                  <a:lnTo>
                    <a:pt x="5981" y="38315"/>
                  </a:lnTo>
                  <a:lnTo>
                    <a:pt x="3440" y="32626"/>
                  </a:lnTo>
                  <a:lnTo>
                    <a:pt x="3428" y="19964"/>
                  </a:lnTo>
                  <a:lnTo>
                    <a:pt x="5981" y="14262"/>
                  </a:lnTo>
                  <a:lnTo>
                    <a:pt x="10121" y="10096"/>
                  </a:lnTo>
                  <a:lnTo>
                    <a:pt x="12369" y="7886"/>
                  </a:lnTo>
                  <a:lnTo>
                    <a:pt x="15036" y="6108"/>
                  </a:lnTo>
                  <a:lnTo>
                    <a:pt x="18033" y="4953"/>
                  </a:lnTo>
                  <a:lnTo>
                    <a:pt x="18033" y="1333"/>
                  </a:lnTo>
                  <a:close/>
                </a:path>
                <a:path w="52704" h="52704">
                  <a:moveTo>
                    <a:pt x="32423" y="48310"/>
                  </a:moveTo>
                  <a:lnTo>
                    <a:pt x="30467" y="48856"/>
                  </a:lnTo>
                  <a:lnTo>
                    <a:pt x="28409" y="49149"/>
                  </a:lnTo>
                  <a:lnTo>
                    <a:pt x="32423" y="49149"/>
                  </a:lnTo>
                  <a:lnTo>
                    <a:pt x="32423" y="48310"/>
                  </a:lnTo>
                  <a:close/>
                </a:path>
                <a:path w="52704" h="52704">
                  <a:moveTo>
                    <a:pt x="28295" y="15417"/>
                  </a:moveTo>
                  <a:lnTo>
                    <a:pt x="16725" y="15417"/>
                  </a:lnTo>
                  <a:lnTo>
                    <a:pt x="16725" y="37147"/>
                  </a:lnTo>
                  <a:lnTo>
                    <a:pt x="19608" y="37147"/>
                  </a:lnTo>
                  <a:lnTo>
                    <a:pt x="19608" y="27495"/>
                  </a:lnTo>
                  <a:lnTo>
                    <a:pt x="28503" y="27495"/>
                  </a:lnTo>
                  <a:lnTo>
                    <a:pt x="27978" y="27254"/>
                  </a:lnTo>
                  <a:lnTo>
                    <a:pt x="30060" y="26974"/>
                  </a:lnTo>
                  <a:lnTo>
                    <a:pt x="31597" y="26289"/>
                  </a:lnTo>
                  <a:lnTo>
                    <a:pt x="32838" y="24993"/>
                  </a:lnTo>
                  <a:lnTo>
                    <a:pt x="19608" y="24993"/>
                  </a:lnTo>
                  <a:lnTo>
                    <a:pt x="19608" y="17830"/>
                  </a:lnTo>
                  <a:lnTo>
                    <a:pt x="33052" y="17830"/>
                  </a:lnTo>
                  <a:lnTo>
                    <a:pt x="32588" y="17081"/>
                  </a:lnTo>
                  <a:lnTo>
                    <a:pt x="31788" y="16408"/>
                  </a:lnTo>
                  <a:lnTo>
                    <a:pt x="29781" y="15621"/>
                  </a:lnTo>
                  <a:lnTo>
                    <a:pt x="28295" y="15417"/>
                  </a:lnTo>
                  <a:close/>
                </a:path>
                <a:path w="52704" h="52704">
                  <a:moveTo>
                    <a:pt x="28503" y="27495"/>
                  </a:moveTo>
                  <a:lnTo>
                    <a:pt x="23685" y="27495"/>
                  </a:lnTo>
                  <a:lnTo>
                    <a:pt x="24218" y="27533"/>
                  </a:lnTo>
                  <a:lnTo>
                    <a:pt x="24993" y="27698"/>
                  </a:lnTo>
                  <a:lnTo>
                    <a:pt x="32257" y="37147"/>
                  </a:lnTo>
                  <a:lnTo>
                    <a:pt x="35839" y="37147"/>
                  </a:lnTo>
                  <a:lnTo>
                    <a:pt x="28752" y="27609"/>
                  </a:lnTo>
                  <a:lnTo>
                    <a:pt x="28503" y="27495"/>
                  </a:lnTo>
                  <a:close/>
                </a:path>
                <a:path w="52704" h="52704">
                  <a:moveTo>
                    <a:pt x="33052" y="17830"/>
                  </a:moveTo>
                  <a:lnTo>
                    <a:pt x="28079" y="17830"/>
                  </a:lnTo>
                  <a:lnTo>
                    <a:pt x="29273" y="18135"/>
                  </a:lnTo>
                  <a:lnTo>
                    <a:pt x="30759" y="19469"/>
                  </a:lnTo>
                  <a:lnTo>
                    <a:pt x="31044" y="20142"/>
                  </a:lnTo>
                  <a:lnTo>
                    <a:pt x="31114" y="22047"/>
                  </a:lnTo>
                  <a:lnTo>
                    <a:pt x="30924" y="22707"/>
                  </a:lnTo>
                  <a:lnTo>
                    <a:pt x="30175" y="23876"/>
                  </a:lnTo>
                  <a:lnTo>
                    <a:pt x="29603" y="24333"/>
                  </a:lnTo>
                  <a:lnTo>
                    <a:pt x="28130" y="24879"/>
                  </a:lnTo>
                  <a:lnTo>
                    <a:pt x="27114" y="24993"/>
                  </a:lnTo>
                  <a:lnTo>
                    <a:pt x="32838" y="24993"/>
                  </a:lnTo>
                  <a:lnTo>
                    <a:pt x="33604" y="24193"/>
                  </a:lnTo>
                  <a:lnTo>
                    <a:pt x="34099" y="22885"/>
                  </a:lnTo>
                  <a:lnTo>
                    <a:pt x="34051" y="19964"/>
                  </a:lnTo>
                  <a:lnTo>
                    <a:pt x="33791" y="19024"/>
                  </a:lnTo>
                  <a:lnTo>
                    <a:pt x="33052" y="17830"/>
                  </a:lnTo>
                  <a:close/>
                </a:path>
                <a:path w="52704" h="52704">
                  <a:moveTo>
                    <a:pt x="28397" y="0"/>
                  </a:moveTo>
                  <a:lnTo>
                    <a:pt x="23418" y="0"/>
                  </a:lnTo>
                  <a:lnTo>
                    <a:pt x="20637" y="482"/>
                  </a:lnTo>
                  <a:lnTo>
                    <a:pt x="18033" y="1333"/>
                  </a:lnTo>
                  <a:lnTo>
                    <a:pt x="18033" y="4953"/>
                  </a:lnTo>
                  <a:lnTo>
                    <a:pt x="20586" y="3962"/>
                  </a:lnTo>
                  <a:lnTo>
                    <a:pt x="23380" y="3403"/>
                  </a:lnTo>
                  <a:lnTo>
                    <a:pt x="32423" y="3403"/>
                  </a:lnTo>
                  <a:lnTo>
                    <a:pt x="32423" y="711"/>
                  </a:lnTo>
                  <a:lnTo>
                    <a:pt x="30467" y="266"/>
                  </a:lnTo>
                  <a:lnTo>
                    <a:pt x="28397" y="0"/>
                  </a:lnTo>
                  <a:close/>
                </a:path>
                <a:path w="52704" h="52704">
                  <a:moveTo>
                    <a:pt x="32423" y="3403"/>
                  </a:moveTo>
                  <a:lnTo>
                    <a:pt x="28409" y="3403"/>
                  </a:lnTo>
                  <a:lnTo>
                    <a:pt x="30467" y="3708"/>
                  </a:lnTo>
                  <a:lnTo>
                    <a:pt x="32423" y="4241"/>
                  </a:lnTo>
                  <a:lnTo>
                    <a:pt x="32423" y="3403"/>
                  </a:lnTo>
                  <a:close/>
                </a:path>
              </a:pathLst>
            </a:custGeom>
            <a:solidFill>
              <a:srgbClr val="2C2B2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218722" y="6616131"/>
              <a:ext cx="222885" cy="241935"/>
            </a:xfrm>
            <a:custGeom>
              <a:avLst/>
              <a:gdLst/>
              <a:ahLst/>
              <a:cxnLst/>
              <a:rect l="l" t="t" r="r" b="b"/>
              <a:pathLst>
                <a:path w="222884" h="241934">
                  <a:moveTo>
                    <a:pt x="222745" y="0"/>
                  </a:moveTo>
                  <a:lnTo>
                    <a:pt x="0" y="0"/>
                  </a:lnTo>
                  <a:lnTo>
                    <a:pt x="0" y="241868"/>
                  </a:lnTo>
                  <a:lnTo>
                    <a:pt x="222745" y="241868"/>
                  </a:lnTo>
                  <a:lnTo>
                    <a:pt x="222745" y="0"/>
                  </a:lnTo>
                  <a:close/>
                </a:path>
              </a:pathLst>
            </a:custGeom>
            <a:solidFill>
              <a:srgbClr val="B6C2C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0545" y="6616131"/>
              <a:ext cx="222885" cy="241935"/>
            </a:xfrm>
            <a:custGeom>
              <a:avLst/>
              <a:gdLst/>
              <a:ahLst/>
              <a:cxnLst/>
              <a:rect l="l" t="t" r="r" b="b"/>
              <a:pathLst>
                <a:path w="222884" h="241934">
                  <a:moveTo>
                    <a:pt x="222740" y="0"/>
                  </a:moveTo>
                  <a:lnTo>
                    <a:pt x="0" y="0"/>
                  </a:lnTo>
                  <a:lnTo>
                    <a:pt x="0" y="241868"/>
                  </a:lnTo>
                  <a:lnTo>
                    <a:pt x="222740" y="241868"/>
                  </a:lnTo>
                  <a:lnTo>
                    <a:pt x="222740" y="0"/>
                  </a:lnTo>
                  <a:close/>
                </a:path>
              </a:pathLst>
            </a:custGeom>
            <a:solidFill>
              <a:srgbClr val="DDE3E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431695" y="5632956"/>
            <a:ext cx="137636" cy="147156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900" spc="-109" dirty="0">
                <a:solidFill>
                  <a:srgbClr val="7C8D90"/>
                </a:solidFill>
                <a:latin typeface="Verdana"/>
                <a:cs typeface="Verdana"/>
              </a:rPr>
              <a:t>18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3994" y="5650559"/>
            <a:ext cx="55245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-195" dirty="0">
                <a:solidFill>
                  <a:srgbClr val="7C8D90"/>
                </a:solidFill>
                <a:latin typeface="Verdana"/>
                <a:cs typeface="Verdana"/>
              </a:rPr>
              <a:t>1</a:t>
            </a:r>
            <a:endParaRPr sz="75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058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Vizag_meet_rivised</Template>
  <TotalTime>3181</TotalTime>
  <Words>1231</Words>
  <Application>Microsoft Office PowerPoint</Application>
  <PresentationFormat>On-screen Show (4:3)</PresentationFormat>
  <Paragraphs>227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Algerian</vt:lpstr>
      <vt:lpstr>Arial</vt:lpstr>
      <vt:lpstr>Calibri</vt:lpstr>
      <vt:lpstr>Calibri Light</vt:lpstr>
      <vt:lpstr>Candara</vt:lpstr>
      <vt:lpstr>Impact</vt:lpstr>
      <vt:lpstr>Palatino Linotype</vt:lpstr>
      <vt:lpstr>Tahoma</vt:lpstr>
      <vt:lpstr>Times New Roman</vt:lpstr>
      <vt:lpstr>Trebuchet MS</vt:lpstr>
      <vt:lpstr>Verdana</vt:lpstr>
      <vt:lpstr>Wingdings</vt:lpstr>
      <vt:lpstr>Profile</vt:lpstr>
      <vt:lpstr>Office Theme</vt:lpstr>
      <vt:lpstr>1_Office Theme</vt:lpstr>
      <vt:lpstr>MY HOME INDUSTRIES PVT. LTD.</vt:lpstr>
      <vt:lpstr>MAKE LIVING</vt:lpstr>
      <vt:lpstr>MY HOME GROUP- AN OVERVIEW</vt:lpstr>
      <vt:lpstr>OUR BUSINESSES</vt:lpstr>
      <vt:lpstr>MY HOME</vt:lpstr>
      <vt:lpstr>LANDMARKS PROJECTS  BUILT WITH MAHA CEMENT</vt:lpstr>
      <vt:lpstr>LANDMARK PROJECTS BEING BUILT WITH MAHA CEMENT </vt:lpstr>
      <vt:lpstr>PowerPoint Presentation</vt:lpstr>
      <vt:lpstr>MAHA CEMENT</vt:lpstr>
      <vt:lpstr>MHIPL  PLANTS AND INSTALLED CAPACITIES </vt:lpstr>
      <vt:lpstr>MELLACHERUVU CEMENT WORKS (MCW)</vt:lpstr>
      <vt:lpstr>YANAKANDLA CEMENT WORKS (YCW)</vt:lpstr>
      <vt:lpstr>VIZAG GRINDING UNIT (VGU)</vt:lpstr>
      <vt:lpstr> GRINDING UNIT AT THOOTHUKUDI  (TGU)</vt:lpstr>
      <vt:lpstr>   POWER PLANTS</vt:lpstr>
      <vt:lpstr>WORLD CLASS QUALITY CONTROL SYSTEMS</vt:lpstr>
      <vt:lpstr>MARKET COVERAGE OF MHIPL</vt:lpstr>
      <vt:lpstr>PRODUCT RANGE</vt:lpstr>
      <vt:lpstr>OUR BRANDS </vt:lpstr>
      <vt:lpstr>OUR  CLIENTELE</vt:lpstr>
      <vt:lpstr>AWARDS &amp; RECOGNITION</vt:lpstr>
      <vt:lpstr>Awards</vt:lpstr>
      <vt:lpstr>QUALITY AWARDS</vt:lpstr>
      <vt:lpstr>AWARDS AND RECOGNITIONS</vt:lpstr>
      <vt:lpstr>CORPORATE SOCIAL  RESPONSIBILITY (CSR)</vt:lpstr>
      <vt:lpstr>CORPORATE SOCIAL RESPONSIBILITY</vt:lpstr>
      <vt:lpstr>My Home Group has donated Rs. 6 crores  to the AP &amp; Telangana Governments to fight against COVID-19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mouray</dc:creator>
  <cp:lastModifiedBy>SSMouray_MKTG_HO</cp:lastModifiedBy>
  <cp:revision>343</cp:revision>
  <cp:lastPrinted>2021-11-26T06:46:43Z</cp:lastPrinted>
  <dcterms:created xsi:type="dcterms:W3CDTF">2010-03-03T07:35:52Z</dcterms:created>
  <dcterms:modified xsi:type="dcterms:W3CDTF">2021-11-27T12:02:20Z</dcterms:modified>
</cp:coreProperties>
</file>